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6.jpeg" ContentType="image/jpeg"/>
  <Override PartName="/ppt/media/image7.jpeg" ContentType="image/jpeg"/>
  <Override PartName="/ppt/media/image8.jpeg" ContentType="image/jpeg"/>
  <Override PartName="/ppt/media/image9.jpeg" ContentType="image/jpeg"/>
  <Override PartName="/ppt/notesSlides/notesSlide7.xml" ContentType="application/vnd.openxmlformats-officedocument.presentationml.notesSlide+xml"/>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image25.jpeg" ContentType="image/jpeg"/>
  <Override PartName="/ppt/notesSlides/notesSlide12.xml" ContentType="application/vnd.openxmlformats-officedocument.presentationml.notesSlide+xml"/>
  <Override PartName="/ppt/media/media1.mp4" ContentType="video/unknown"/>
  <Override PartName="/ppt/media/media2.mp4" ContentType="video/unknown"/>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image26.jpeg" ContentType="image/jpeg"/>
  <Override PartName="/ppt/media/image27.jpeg" ContentType="image/jpeg"/>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media/image28.jpeg" ContentType="image/jpeg"/>
  <Override PartName="/ppt/media/image29.jpeg" ContentType="image/jpeg"/>
  <Override PartName="/ppt/notesSlides/notesSlide18.xml" ContentType="application/vnd.openxmlformats-officedocument.presentationml.notesSlide+xml"/>
  <Override PartName="/ppt/media/image30.jpeg" ContentType="image/jpeg"/>
  <Override PartName="/ppt/notesSlides/notesSlide19.xml" ContentType="application/vnd.openxmlformats-officedocument.presentationml.notesSlide+xml"/>
  <Override PartName="/ppt/media/image31.jpeg" ContentType="image/jpeg"/>
  <Override PartName="/ppt/notesSlides/notesSlide20.xml" ContentType="application/vnd.openxmlformats-officedocument.presentationml.notesSlide+xml"/>
  <Override PartName="/ppt/media/image32.jpeg" ContentType="image/jpeg"/>
  <Override PartName="/ppt/media/image33.jpeg" ContentType="image/jpeg"/>
  <Override PartName="/ppt/media/image34.jpeg" ContentType="image/jpeg"/>
  <Override PartName="/ppt/notesSlides/notesSlide21.xml" ContentType="application/vnd.openxmlformats-officedocument.presentationml.notesSlide+xml"/>
  <Override PartName="/ppt/media/image35.jpeg" ContentType="image/jpeg"/>
  <Override PartName="/ppt/media/image36.jpeg" ContentType="image/jpeg"/>
  <Override PartName="/ppt/media/image37.jpeg" ContentType="image/jpeg"/>
  <Override PartName="/ppt/media/image38.jpeg" ContentType="image/jpeg"/>
  <Override PartName="/ppt/media/image39.jpeg" ContentType="image/jpeg"/>
  <Override PartName="/ppt/media/image40.jpeg" ContentType="image/jpeg"/>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media/image41.jpeg" ContentType="image/jpeg"/>
  <Override PartName="/ppt/media/image42.jpeg" ContentType="image/jpeg"/>
  <Override PartName="/ppt/media/image43.jpeg" ContentType="image/jpeg"/>
  <Override PartName="/ppt/media/image44.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Shape 151"/>
          <p:cNvSpPr/>
          <p:nvPr>
            <p:ph type="sldImg"/>
          </p:nvPr>
        </p:nvSpPr>
        <p:spPr>
          <a:xfrm>
            <a:off x="1143000" y="685800"/>
            <a:ext cx="4572000" cy="3429000"/>
          </a:xfrm>
          <a:prstGeom prst="rect">
            <a:avLst/>
          </a:prstGeom>
        </p:spPr>
        <p:txBody>
          <a:bodyPr/>
          <a:lstStyle/>
          <a:p>
            <a:pPr/>
          </a:p>
        </p:txBody>
      </p:sp>
      <p:sp>
        <p:nvSpPr>
          <p:cNvPr id="152" name="Shape 15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10.xml.rels><?xml version="1.0" encoding="UTF-8" standalone="yes"?><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1.xml.rels><?xml version="1.0" encoding="UTF-8" standalone="yes"?><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2.xml.rels><?xml version="1.0" encoding="UTF-8" standalone="yes"?><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3.xml.rels><?xml version="1.0" encoding="UTF-8" standalone="yes"?><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4.xml.rels><?xml version="1.0" encoding="UTF-8" standalone="yes"?><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5.xml.rels><?xml version="1.0" encoding="UTF-8" standalone="yes"?><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6.xml.rels><?xml version="1.0" encoding="UTF-8" standalone="yes"?><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7.xml.rels><?xml version="1.0" encoding="UTF-8" standalone="yes"?><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8.xml.rels><?xml version="1.0" encoding="UTF-8" standalone="yes"?><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9.xml.rels><?xml version="1.0" encoding="UTF-8" standalone="yes"?><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20.xml.rels><?xml version="1.0" encoding="UTF-8" standalone="yes"?><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1.xml.rels><?xml version="1.0" encoding="UTF-8" standalone="yes"?><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2.xml.rels><?xml version="1.0" encoding="UTF-8" standalone="yes"?><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3.xml.rels><?xml version="1.0" encoding="UTF-8" standalone="yes"?><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4.xml.rels><?xml version="1.0" encoding="UTF-8" standalone="yes"?><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5.xml.rels><?xml version="1.0" encoding="UTF-8" standalone="yes"?><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7.xml.rels><?xml version="1.0" encoding="UTF-8" standalone="yes"?><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8.xml.rels><?xml version="1.0" encoding="UTF-8" standalone="yes"?><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9.xml.rels><?xml version="1.0" encoding="UTF-8" standalone="yes"?><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3" name="Shape 163"/>
          <p:cNvSpPr/>
          <p:nvPr>
            <p:ph type="sldImg"/>
          </p:nvPr>
        </p:nvSpPr>
        <p:spPr>
          <a:prstGeom prst="rect">
            <a:avLst/>
          </a:prstGeom>
        </p:spPr>
        <p:txBody>
          <a:bodyPr/>
          <a:lstStyle/>
          <a:p>
            <a:pPr/>
          </a:p>
        </p:txBody>
      </p:sp>
      <p:sp>
        <p:nvSpPr>
          <p:cNvPr id="164" name="Shape 164"/>
          <p:cNvSpPr/>
          <p:nvPr>
            <p:ph type="body" sz="quarter" idx="1"/>
          </p:nvPr>
        </p:nvSpPr>
        <p:spPr>
          <a:prstGeom prst="rect">
            <a:avLst/>
          </a:prstGeom>
        </p:spPr>
        <p:txBody>
          <a:bodyPr/>
          <a:lstStyle/>
          <a:p>
            <a:pPr/>
            <a:r>
              <a:t>Let’s suppose I have this image and I’d like to insert a car by relighting a 3D model. I get this result. I think you’ll agree with me that it doesn’t look really good. Why? Well, that’s because the lighting is wrong. Instead, when I use a realistic lighting, which is in fact the one we obtained with our approach, the car immediately looks better. Now, we see rich effects like the cast shadows coherent with the rest of the scene and more contrast in the shading. This example shows that retrieving the lighting conditions from the scene is critical for generating realistic results.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9" name="Shape 309"/>
          <p:cNvSpPr/>
          <p:nvPr>
            <p:ph type="sldImg"/>
          </p:nvPr>
        </p:nvSpPr>
        <p:spPr>
          <a:prstGeom prst="rect">
            <a:avLst/>
          </a:prstGeom>
        </p:spPr>
        <p:txBody>
          <a:bodyPr/>
          <a:lstStyle/>
          <a:p>
            <a:pPr/>
          </a:p>
        </p:txBody>
      </p:sp>
      <p:sp>
        <p:nvSpPr>
          <p:cNvPr id="310" name="Shape 310"/>
          <p:cNvSpPr/>
          <p:nvPr>
            <p:ph type="body" sz="quarter" idx="1"/>
          </p:nvPr>
        </p:nvSpPr>
        <p:spPr>
          <a:prstGeom prst="rect">
            <a:avLst/>
          </a:prstGeom>
        </p:spPr>
        <p:txBody>
          <a:bodyPr/>
          <a:lstStyle/>
          <a:p>
            <a:pPr/>
            <a:r>
              <a:t>SUN360’s panoramas have low dynamic range, so they don’t record the whole intensity of the sun and the saturated regions of the sky. If we used one of SUN360 panoramas to light this car, we’d get something like this, which is the bad result I used earlier. Compared to a proper HDR environment map, we see that it does not provide plausible cast shadows nor shading.</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5" name="Shape 325"/>
          <p:cNvSpPr/>
          <p:nvPr>
            <p:ph type="sldImg"/>
          </p:nvPr>
        </p:nvSpPr>
        <p:spPr>
          <a:prstGeom prst="rect">
            <a:avLst/>
          </a:prstGeom>
        </p:spPr>
        <p:txBody>
          <a:bodyPr/>
          <a:lstStyle/>
          <a:p>
            <a:pPr/>
          </a:p>
        </p:txBody>
      </p:sp>
      <p:sp>
        <p:nvSpPr>
          <p:cNvPr id="326" name="Shape 326"/>
          <p:cNvSpPr/>
          <p:nvPr>
            <p:ph type="body" sz="quarter" idx="1"/>
          </p:nvPr>
        </p:nvSpPr>
        <p:spPr>
          <a:prstGeom prst="rect">
            <a:avLst/>
          </a:prstGeom>
        </p:spPr>
        <p:txBody>
          <a:bodyPr/>
          <a:lstStyle/>
          <a:p>
            <a:pPr defTabSz="914400">
              <a:lnSpc>
                <a:spcPct val="100000"/>
              </a:lnSpc>
              <a:defRPr sz="1100"/>
            </a:pPr>
            <a:r>
              <a:rPr sz="2800"/>
              <a:t>In order to extrapolate HDR from LDR panoramas, our key idea is to use a physically based parametric sky model. In particular, we use the Hošek-Wilkie sky model, which represents the sky hemisphere as a sum of two terms, the sky and the sun. </a:t>
            </a:r>
            <a:endParaRPr sz="2800"/>
          </a:p>
          <a:p>
            <a:pPr defTabSz="914400">
              <a:lnSpc>
                <a:spcPct val="100000"/>
              </a:lnSpc>
              <a:defRPr sz="1100"/>
            </a:pPr>
            <a:r>
              <a:rPr sz="2800"/>
              <a:t>#When added together, we get a good approximation of the energy of the environment map.</a:t>
            </a:r>
            <a:endParaRPr sz="2800"/>
          </a:p>
          <a:p>
            <a:pPr defTabSz="914400">
              <a:lnSpc>
                <a:spcPct val="100000"/>
              </a:lnSpc>
              <a:defRPr sz="1100"/>
            </a:pPr>
            <a:endParaRPr sz="2800"/>
          </a:p>
          <a:p>
            <a:pPr defTabSz="914400">
              <a:lnSpc>
                <a:spcPct val="100000"/>
              </a:lnSpc>
              <a:defRPr sz="1100"/>
            </a:pPr>
            <a:endParaRPr sz="2800"/>
          </a:p>
          <a:p>
            <a:pPr defTabSz="914400">
              <a:lnSpc>
                <a:spcPct val="100000"/>
              </a:lnSpc>
              <a:defRPr sz="1100"/>
            </a:pPr>
          </a:p>
          <a:p>
            <a:pPr defTabSz="914400">
              <a:lnSpc>
                <a:spcPct val="100000"/>
              </a:lnSpc>
              <a:defRPr sz="1100"/>
            </a:pPr>
            <a:r>
              <a:t>f_h^c(\mathbf{l}; \mathbf{q}_h) = \omega \left[f_{sun}^c(\theta_{\mathbf{l}}, \gamma_{\mathbf{l}}, t) +  f_{sky}^c(\theta_{\mathbf{l}}, \gamma_{\mathbf{l}}, t, \sigma_{\mathrm{ground}})  \right]</a:t>
            </a:r>
            <a:endParaRPr sz="28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5" name="Shape 335"/>
          <p:cNvSpPr/>
          <p:nvPr>
            <p:ph type="sldImg"/>
          </p:nvPr>
        </p:nvSpPr>
        <p:spPr>
          <a:prstGeom prst="rect">
            <a:avLst/>
          </a:prstGeom>
        </p:spPr>
        <p:txBody>
          <a:bodyPr/>
          <a:lstStyle/>
          <a:p>
            <a:pPr/>
          </a:p>
        </p:txBody>
      </p:sp>
      <p:sp>
        <p:nvSpPr>
          <p:cNvPr id="336" name="Shape 336"/>
          <p:cNvSpPr/>
          <p:nvPr>
            <p:ph type="body" sz="quarter" idx="1"/>
          </p:nvPr>
        </p:nvSpPr>
        <p:spPr>
          <a:prstGeom prst="rect">
            <a:avLst/>
          </a:prstGeom>
        </p:spPr>
        <p:txBody>
          <a:bodyPr/>
          <a:lstStyle/>
          <a:p>
            <a:pPr defTabSz="914400">
              <a:lnSpc>
                <a:spcPct val="100000"/>
              </a:lnSpc>
              <a:defRPr sz="1100"/>
            </a:pPr>
            <a:r>
              <a:rPr sz="2800"/>
              <a:t>Both terms are a function of the same parameters, the turbidity and the position of the sun. First, the turbidity accounts for the amount of water vapor in the atmosphere and correlates with cloudiness. Secondly, the sun position encodes sunrises and sunsets as well as the appearance of the sky throughout the day.</a:t>
            </a:r>
            <a:endParaRPr sz="2800"/>
          </a:p>
          <a:p>
            <a:pPr/>
            <a:endParaRPr sz="2800"/>
          </a:p>
          <a:p>
            <a:pPr defTabSz="914400">
              <a:lnSpc>
                <a:spcPct val="100000"/>
              </a:lnSpc>
              <a:defRPr sz="1100"/>
            </a:pPr>
            <a:r>
              <a:t>f_h^c(\mathbf{l}; \mathbf{q}_h) = \omega \left[f_{sun}^c(\mathbf{l}_{\mathrm{sun}}, t) +  f_{sky}^c(\mathbf{l}_{\mathrm{sun}}, t)  \right]</a:t>
            </a:r>
            <a:endParaRPr sz="2800"/>
          </a:p>
          <a:p>
            <a:pPr defTabSz="914400">
              <a:lnSpc>
                <a:spcPct val="100000"/>
              </a:lnSpc>
              <a:defRPr sz="1100"/>
            </a:pPr>
            <a:r>
              <a:t>\mathbf{q}_h = \left[ \: t, \: \mathbf{l}_{\mathrm{sun}} \: \right]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9" name="Shape 349"/>
          <p:cNvSpPr/>
          <p:nvPr>
            <p:ph type="sldImg"/>
          </p:nvPr>
        </p:nvSpPr>
        <p:spPr>
          <a:prstGeom prst="rect">
            <a:avLst/>
          </a:prstGeom>
        </p:spPr>
        <p:txBody>
          <a:bodyPr/>
          <a:lstStyle/>
          <a:p>
            <a:pPr/>
          </a:p>
        </p:txBody>
      </p:sp>
      <p:sp>
        <p:nvSpPr>
          <p:cNvPr id="350" name="Shape 350"/>
          <p:cNvSpPr/>
          <p:nvPr>
            <p:ph type="body" sz="quarter" idx="1"/>
          </p:nvPr>
        </p:nvSpPr>
        <p:spPr>
          <a:prstGeom prst="rect">
            <a:avLst/>
          </a:prstGeom>
        </p:spPr>
        <p:txBody>
          <a:bodyPr/>
          <a:lstStyle>
            <a:lvl1pPr defTabSz="914400">
              <a:lnSpc>
                <a:spcPct val="100000"/>
              </a:lnSpc>
              <a:defRPr sz="2800"/>
            </a:lvl1pPr>
          </a:lstStyle>
          <a:p>
            <a:pPr>
              <a:defRPr sz="1100"/>
            </a:pPr>
            <a:r>
              <a:rPr sz="2800"/>
              <a:t>In the panoramas, the sun is saturated, so we don’t know its intensity, however the sky is properly exposed, so we can fit the model to it using non-linear least squares optimization. Once we recover the turbidity and the sun position, we get the sun intensity for free from the sun term of the model.</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4" name="Shape 364"/>
          <p:cNvSpPr/>
          <p:nvPr>
            <p:ph type="sldImg"/>
          </p:nvPr>
        </p:nvSpPr>
        <p:spPr>
          <a:prstGeom prst="rect">
            <a:avLst/>
          </a:prstGeom>
        </p:spPr>
        <p:txBody>
          <a:bodyPr/>
          <a:lstStyle/>
          <a:p>
            <a:pPr/>
          </a:p>
        </p:txBody>
      </p:sp>
      <p:sp>
        <p:nvSpPr>
          <p:cNvPr id="365" name="Shape 365"/>
          <p:cNvSpPr/>
          <p:nvPr>
            <p:ph type="body" sz="quarter" idx="1"/>
          </p:nvPr>
        </p:nvSpPr>
        <p:spPr>
          <a:prstGeom prst="rect">
            <a:avLst/>
          </a:prstGeom>
        </p:spPr>
        <p:txBody>
          <a:bodyPr/>
          <a:lstStyle/>
          <a:p>
            <a:pPr/>
            <a:r>
              <a:t>As an added benefit, we get a much simpler representation to learn. Instead of having to predict a full panorama which can contain millions of pixel, we only need to predict 4 parameters, the sun elevation and azimuth, the turbidity, and we also include a scaling factor accounting for varying exposures. But despite this severe dimensionality reduction, rendering with both yields very similar results qualitatively, so the low dimensional model still captures the lighting appropriately.</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5" name="Shape 385"/>
          <p:cNvSpPr/>
          <p:nvPr>
            <p:ph type="sldImg"/>
          </p:nvPr>
        </p:nvSpPr>
        <p:spPr>
          <a:prstGeom prst="rect">
            <a:avLst/>
          </a:prstGeom>
        </p:spPr>
        <p:txBody>
          <a:bodyPr/>
          <a:lstStyle/>
          <a:p>
            <a:pPr/>
          </a:p>
        </p:txBody>
      </p:sp>
      <p:sp>
        <p:nvSpPr>
          <p:cNvPr id="386" name="Shape 386"/>
          <p:cNvSpPr/>
          <p:nvPr>
            <p:ph type="body" sz="quarter" idx="1"/>
          </p:nvPr>
        </p:nvSpPr>
        <p:spPr>
          <a:prstGeom prst="rect">
            <a:avLst/>
          </a:prstGeom>
        </p:spPr>
        <p:txBody>
          <a:bodyPr/>
          <a:lstStyle/>
          <a:p>
            <a:pPr/>
            <a:r>
              <a:t>So, if I want to frame the problem as one of learning, the goal is to take a panorama from SUN360 and extract two things: 1) sky model parameters, 2) an image. Then, we pass this image to the CNN which estimates the sky model parameters, which we can train using the extracted values.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2" name="Shape 392"/>
          <p:cNvSpPr/>
          <p:nvPr>
            <p:ph type="sldImg"/>
          </p:nvPr>
        </p:nvSpPr>
        <p:spPr>
          <a:prstGeom prst="rect">
            <a:avLst/>
          </a:prstGeom>
        </p:spPr>
        <p:txBody>
          <a:bodyPr/>
          <a:lstStyle/>
          <a:p>
            <a:pPr/>
          </a:p>
        </p:txBody>
      </p:sp>
      <p:sp>
        <p:nvSpPr>
          <p:cNvPr id="393" name="Shape 393"/>
          <p:cNvSpPr/>
          <p:nvPr>
            <p:ph type="body" sz="quarter" idx="1"/>
          </p:nvPr>
        </p:nvSpPr>
        <p:spPr>
          <a:prstGeom prst="rect">
            <a:avLst/>
          </a:prstGeom>
        </p:spPr>
        <p:txBody>
          <a:bodyPr/>
          <a:lstStyle/>
          <a:p>
            <a:pPr/>
            <a:r>
              <a:t>We employ a standard convolutional neural network ending with two heads after a FC layer. One of the heads regresses the turbidity and the scale factor, and the other one estimates the sun position probability over the hemisphere.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4" name="Shape 404"/>
          <p:cNvSpPr/>
          <p:nvPr>
            <p:ph type="sldImg"/>
          </p:nvPr>
        </p:nvSpPr>
        <p:spPr>
          <a:prstGeom prst="rect">
            <a:avLst/>
          </a:prstGeom>
        </p:spPr>
        <p:txBody>
          <a:bodyPr/>
          <a:lstStyle/>
          <a:p>
            <a:pPr/>
          </a:p>
        </p:txBody>
      </p:sp>
      <p:sp>
        <p:nvSpPr>
          <p:cNvPr id="405" name="Shape 405"/>
          <p:cNvSpPr/>
          <p:nvPr>
            <p:ph type="body" sz="quarter" idx="1"/>
          </p:nvPr>
        </p:nvSpPr>
        <p:spPr>
          <a:prstGeom prst="rect">
            <a:avLst/>
          </a:prstGeom>
        </p:spPr>
        <p:txBody>
          <a:bodyPr/>
          <a:lstStyle/>
          <a:p>
            <a:pPr/>
            <a:r>
              <a:t>FoV</a:t>
            </a:r>
          </a:p>
          <a:p>
            <a:pPr/>
            <a:r>
              <a:t>We can visualize the probability of sun position jet colormap overlay</a:t>
            </a:r>
          </a:p>
          <a:p>
            <a:pPr/>
            <a:r>
              <a:t>The most likely sun position found by the network is shown as the green star, while the ground truth is the blue star.</a:t>
            </a:r>
          </a:p>
          <a:p>
            <a:pPr/>
          </a:p>
          <a:p>
            <a:pPr/>
            <a:r>
              <a:t>The second image is quite interesting because there is no sky visible in the image.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2" name="Shape 412"/>
          <p:cNvSpPr/>
          <p:nvPr>
            <p:ph type="sldImg"/>
          </p:nvPr>
        </p:nvSpPr>
        <p:spPr>
          <a:prstGeom prst="rect">
            <a:avLst/>
          </a:prstGeom>
        </p:spPr>
        <p:txBody>
          <a:bodyPr/>
          <a:lstStyle/>
          <a:p>
            <a:pPr/>
          </a:p>
        </p:txBody>
      </p:sp>
      <p:sp>
        <p:nvSpPr>
          <p:cNvPr id="413" name="Shape 413"/>
          <p:cNvSpPr/>
          <p:nvPr>
            <p:ph type="body" sz="quarter" idx="1"/>
          </p:nvPr>
        </p:nvSpPr>
        <p:spPr>
          <a:prstGeom prst="rect">
            <a:avLst/>
          </a:prstGeom>
        </p:spPr>
        <p:txBody>
          <a:bodyPr/>
          <a:lstStyle/>
          <a:p>
            <a:pPr/>
            <a:r>
              <a:t>As you can see, some images have better cues than others, like having the sun directly visible in the image like on the left. We expect the method to be successful in those cases. But there are some other less obvious images, like the one on the right, where cues are harder and require an understanding of the geometry of the scene. Accordingly, the distribution of the sun position is less confident.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0" name="Shape 430"/>
          <p:cNvSpPr/>
          <p:nvPr>
            <p:ph type="sldImg"/>
          </p:nvPr>
        </p:nvSpPr>
        <p:spPr>
          <a:prstGeom prst="rect">
            <a:avLst/>
          </a:prstGeom>
        </p:spPr>
        <p:txBody>
          <a:bodyPr/>
          <a:lstStyle/>
          <a:p>
            <a:pPr/>
          </a:p>
        </p:txBody>
      </p:sp>
      <p:sp>
        <p:nvSpPr>
          <p:cNvPr id="431" name="Shape 431"/>
          <p:cNvSpPr/>
          <p:nvPr>
            <p:ph type="body" sz="quarter" idx="1"/>
          </p:nvPr>
        </p:nvSpPr>
        <p:spPr>
          <a:prstGeom prst="rect">
            <a:avLst/>
          </a:prstGeom>
        </p:spPr>
        <p:txBody>
          <a:bodyPr/>
          <a:lstStyle/>
          <a:p>
            <a:pPr/>
            <a:r>
              <a:t>Here are some quantitative results comparing our sun azimuth estimation with Lalonde et al. on their own dataset. This figure represents the cumulative distribution of errors in sun azimuth estimation. We see our performance is roughly the same for 22d of error, while we observe a 10% performance improvement over the state of the art at 45d of error. But that is on their urban scene dataset, which is ideal for their handcrafted features. Now, the same comparison is performed on our more challenging dataset consisting of 178 random images extract from SUN360 that the CNN never saw before. Our approach still yields robust performance while that of the previous work dramatically decreases.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4" name="Shape 174"/>
          <p:cNvSpPr/>
          <p:nvPr>
            <p:ph type="sldImg"/>
          </p:nvPr>
        </p:nvSpPr>
        <p:spPr>
          <a:prstGeom prst="rect">
            <a:avLst/>
          </a:prstGeom>
        </p:spPr>
        <p:txBody>
          <a:bodyPr/>
          <a:lstStyle/>
          <a:p>
            <a:pPr/>
          </a:p>
        </p:txBody>
      </p:sp>
      <p:sp>
        <p:nvSpPr>
          <p:cNvPr id="175" name="Shape 175"/>
          <p:cNvSpPr/>
          <p:nvPr>
            <p:ph type="body" sz="quarter" idx="1"/>
          </p:nvPr>
        </p:nvSpPr>
        <p:spPr>
          <a:prstGeom prst="rect">
            <a:avLst/>
          </a:prstGeom>
        </p:spPr>
        <p:txBody>
          <a:bodyPr/>
          <a:lstStyle/>
          <a:p>
            <a:pPr/>
            <a:r>
              <a:t>But capturing lighting is hard. This is a important problem in graphics that has been studied for a long time. The traditional way to do it is to place a chrome sphere in the scene, capture multiple exposures and finally merge them together into a single High Dynamic Range environment map.</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0" name="Shape 440"/>
          <p:cNvSpPr/>
          <p:nvPr>
            <p:ph type="sldImg"/>
          </p:nvPr>
        </p:nvSpPr>
        <p:spPr>
          <a:prstGeom prst="rect">
            <a:avLst/>
          </a:prstGeom>
        </p:spPr>
        <p:txBody>
          <a:bodyPr/>
          <a:lstStyle/>
          <a:p>
            <a:pPr/>
          </a:p>
        </p:txBody>
      </p:sp>
      <p:sp>
        <p:nvSpPr>
          <p:cNvPr id="441" name="Shape 441"/>
          <p:cNvSpPr/>
          <p:nvPr>
            <p:ph type="body" sz="quarter" idx="1"/>
          </p:nvPr>
        </p:nvSpPr>
        <p:spPr>
          <a:prstGeom prst="rect">
            <a:avLst/>
          </a:prstGeom>
        </p:spPr>
        <p:txBody>
          <a:bodyPr/>
          <a:lstStyle/>
          <a:p>
            <a:pPr/>
            <a:r>
              <a:t>Here are three background images. We ran our automatic illumination technique and obtained those object insertion results, where the illumination was automatically generated by our technique. Notice how the shadow directions are coherent with that of the rest of the scene. The bunny was placed manually, but the lighting is done automatically.</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5" name="Shape 455"/>
          <p:cNvSpPr/>
          <p:nvPr>
            <p:ph type="sldImg"/>
          </p:nvPr>
        </p:nvSpPr>
        <p:spPr>
          <a:prstGeom prst="rect">
            <a:avLst/>
          </a:prstGeom>
        </p:spPr>
        <p:txBody>
          <a:bodyPr/>
          <a:lstStyle/>
          <a:p>
            <a:pPr/>
          </a:p>
        </p:txBody>
      </p:sp>
      <p:sp>
        <p:nvSpPr>
          <p:cNvPr id="456" name="Shape 456"/>
          <p:cNvSpPr/>
          <p:nvPr>
            <p:ph type="body" sz="quarter" idx="1"/>
          </p:nvPr>
        </p:nvSpPr>
        <p:spPr>
          <a:prstGeom prst="rect">
            <a:avLst/>
          </a:prstGeom>
        </p:spPr>
        <p:txBody>
          <a:bodyPr/>
          <a:lstStyle/>
          <a:p>
            <a:pPr/>
            <a:r>
              <a:t>To further validate our technique, we captured a small dataset of HDR panoramas using Stumpfel et al. technique and generate those renders. Then, we passed the background image through our method, and obtained those renders from the obtained light estimation. Notice how the shadow directions seem plausible wrt the ground truth. Here are the whole panoramas with the picture’s location and the estimated sun position.</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0" name="Shape 480"/>
          <p:cNvSpPr/>
          <p:nvPr>
            <p:ph type="sldImg"/>
          </p:nvPr>
        </p:nvSpPr>
        <p:spPr>
          <a:prstGeom prst="rect">
            <a:avLst/>
          </a:prstGeom>
        </p:spPr>
        <p:txBody>
          <a:bodyPr/>
          <a:lstStyle/>
          <a:p>
            <a:pPr/>
          </a:p>
        </p:txBody>
      </p:sp>
      <p:sp>
        <p:nvSpPr>
          <p:cNvPr id="481" name="Shape 481"/>
          <p:cNvSpPr/>
          <p:nvPr>
            <p:ph type="body" sz="quarter" idx="1"/>
          </p:nvPr>
        </p:nvSpPr>
        <p:spPr>
          <a:prstGeom prst="rect">
            <a:avLst/>
          </a:prstGeom>
        </p:spPr>
        <p:txBody>
          <a:bodyPr/>
          <a:lstStyle/>
          <a:p>
            <a:pPr/>
            <a:r>
              <a:t>Since we control the way the pictures are taken, we know some camera parameters like camera pitch and field of view.</a:t>
            </a:r>
          </a:p>
          <a:p>
            <a:pPr/>
            <a:r>
              <a:t>So in addition to the lighting estimation, we can ask the neural network to estimate those parameters in order to adapt the object insertion according to the camera viewing angle and field of view.</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0" name="Shape 490"/>
          <p:cNvSpPr/>
          <p:nvPr>
            <p:ph type="sldImg"/>
          </p:nvPr>
        </p:nvSpPr>
        <p:spPr>
          <a:prstGeom prst="rect">
            <a:avLst/>
          </a:prstGeom>
        </p:spPr>
        <p:txBody>
          <a:bodyPr/>
          <a:lstStyle/>
          <a:p>
            <a:pPr/>
          </a:p>
        </p:txBody>
      </p:sp>
      <p:sp>
        <p:nvSpPr>
          <p:cNvPr id="491" name="Shape 491"/>
          <p:cNvSpPr/>
          <p:nvPr>
            <p:ph type="body" sz="quarter" idx="1"/>
          </p:nvPr>
        </p:nvSpPr>
        <p:spPr>
          <a:prstGeom prst="rect">
            <a:avLst/>
          </a:prstGeom>
        </p:spPr>
        <p:txBody>
          <a:bodyPr/>
          <a:lstStyle/>
          <a:p>
            <a:pPr/>
            <a:r>
              <a:t>So given this scene, we can compare the results obtained by our method to the ground truth, and then use those parameters to setup the camera accordingly. Here, the position of the bunny was set manually, but the field of view and camera pitch was set automatically using our method. Here’s the same scene, but with a different camera pitch and field of view. Our estimations for those parameters are shown here, correctly estimating a more downward looking camera, and inserting a bunny using those parameters would give this result.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11" name="Shape 511"/>
          <p:cNvSpPr/>
          <p:nvPr>
            <p:ph type="sldImg"/>
          </p:nvPr>
        </p:nvSpPr>
        <p:spPr>
          <a:prstGeom prst="rect">
            <a:avLst/>
          </a:prstGeom>
        </p:spPr>
        <p:txBody>
          <a:bodyPr/>
          <a:lstStyle/>
          <a:p>
            <a:pPr/>
          </a:p>
        </p:txBody>
      </p:sp>
      <p:sp>
        <p:nvSpPr>
          <p:cNvPr id="512" name="Shape 512"/>
          <p:cNvSpPr/>
          <p:nvPr>
            <p:ph type="body" sz="quarter" idx="1"/>
          </p:nvPr>
        </p:nvSpPr>
        <p:spPr>
          <a:prstGeom prst="rect">
            <a:avLst/>
          </a:prstGeom>
        </p:spPr>
        <p:txBody>
          <a:bodyPr/>
          <a:lstStyle/>
          <a:p>
            <a:pPr/>
            <a:r>
              <a:t>In this work, we presented a state of the art single image outdoor illumination estimation that, given an image, produces the parameters of a parametric sky model that estimates its lighting conditions. To train such a data-driven approach, we used crops from panoramas taken from the SUN360 LDR panorama dataset.</a:t>
            </a:r>
          </a:p>
          <a:p>
            <a:pPr/>
            <a:r>
              <a:t>The lighting conditions obtained by this approach can readily be used for lighting and inserting virtual objects, like…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6" name="Shape 526"/>
          <p:cNvSpPr/>
          <p:nvPr>
            <p:ph type="sldImg"/>
          </p:nvPr>
        </p:nvSpPr>
        <p:spPr>
          <a:prstGeom prst="rect">
            <a:avLst/>
          </a:prstGeom>
        </p:spPr>
        <p:txBody>
          <a:bodyPr/>
          <a:lstStyle/>
          <a:p>
            <a:pPr/>
          </a:p>
        </p:txBody>
      </p:sp>
      <p:sp>
        <p:nvSpPr>
          <p:cNvPr id="527" name="Shape 527"/>
          <p:cNvSpPr/>
          <p:nvPr>
            <p:ph type="body" sz="quarter" idx="1"/>
          </p:nvPr>
        </p:nvSpPr>
        <p:spPr>
          <a:prstGeom prst="rect">
            <a:avLst/>
          </a:prstGeom>
        </p:spPr>
        <p:txBody>
          <a:bodyPr/>
          <a:lstStyle/>
          <a:p>
            <a:pPr/>
            <a:r>
              <a:t>those, which were obtained with a slightly more recent version of this project.</a:t>
            </a:r>
          </a:p>
          <a:p>
            <a:pPr/>
            <a:r>
              <a:t>If you want to test our algorithm, feel free to go to our project page and try our demo where you can submit your own images.</a:t>
            </a:r>
          </a:p>
          <a:p>
            <a:pPr/>
            <a:r>
              <a:t>We’ve got a demo this afternoon at the Adobe booth, come see us!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0" name="Shape 190"/>
          <p:cNvSpPr/>
          <p:nvPr>
            <p:ph type="sldImg"/>
          </p:nvPr>
        </p:nvSpPr>
        <p:spPr>
          <a:prstGeom prst="rect">
            <a:avLst/>
          </a:prstGeom>
        </p:spPr>
        <p:txBody>
          <a:bodyPr/>
          <a:lstStyle/>
          <a:p>
            <a:pPr/>
          </a:p>
        </p:txBody>
      </p:sp>
      <p:sp>
        <p:nvSpPr>
          <p:cNvPr id="191" name="Shape 191"/>
          <p:cNvSpPr/>
          <p:nvPr>
            <p:ph type="body" sz="quarter" idx="1"/>
          </p:nvPr>
        </p:nvSpPr>
        <p:spPr>
          <a:prstGeom prst="rect">
            <a:avLst/>
          </a:prstGeom>
        </p:spPr>
        <p:txBody>
          <a:bodyPr/>
          <a:lstStyle/>
          <a:p>
            <a:pPr/>
            <a:r>
              <a:t>For outdoor lighting, an alternative is to point a fisheye camera at the sky, but you still need multiple exposures and specialized equipment. Researchers also proposed inverse rendering approaches based on known objects in the scene to recover illumination.</a:t>
            </a:r>
          </a:p>
          <a:p>
            <a:pPr/>
            <a:r>
              <a:t>For generic outdoor scenes, the state of the art uses hand designed features looking at specific cues in the image.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0" name="Shape 210"/>
          <p:cNvSpPr/>
          <p:nvPr>
            <p:ph type="sldImg"/>
          </p:nvPr>
        </p:nvSpPr>
        <p:spPr>
          <a:prstGeom prst="rect">
            <a:avLst/>
          </a:prstGeom>
        </p:spPr>
        <p:txBody>
          <a:bodyPr/>
          <a:lstStyle/>
          <a:p>
            <a:pPr/>
          </a:p>
        </p:txBody>
      </p:sp>
      <p:sp>
        <p:nvSpPr>
          <p:cNvPr id="211" name="Shape 211"/>
          <p:cNvSpPr/>
          <p:nvPr>
            <p:ph type="body" sz="quarter" idx="1"/>
          </p:nvPr>
        </p:nvSpPr>
        <p:spPr>
          <a:prstGeom prst="rect">
            <a:avLst/>
          </a:prstGeom>
        </p:spPr>
        <p:txBody>
          <a:bodyPr/>
          <a:lstStyle/>
          <a:p>
            <a:pPr/>
            <a:r>
              <a:t>In contrast, we propose a method that estimates outdoor lighting using a single photo taken by an conventional off-the-shelf camera, of a generic scene without explicit known object, and relies on features that are automatically learned.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6" name="Shape 226"/>
          <p:cNvSpPr/>
          <p:nvPr>
            <p:ph type="sldImg"/>
          </p:nvPr>
        </p:nvSpPr>
        <p:spPr>
          <a:prstGeom prst="rect">
            <a:avLst/>
          </a:prstGeom>
        </p:spPr>
        <p:txBody>
          <a:bodyPr/>
          <a:lstStyle/>
          <a:p>
            <a:pPr/>
          </a:p>
        </p:txBody>
      </p:sp>
      <p:sp>
        <p:nvSpPr>
          <p:cNvPr id="227" name="Shape 227"/>
          <p:cNvSpPr/>
          <p:nvPr>
            <p:ph type="body" sz="quarter" idx="1"/>
          </p:nvPr>
        </p:nvSpPr>
        <p:spPr>
          <a:prstGeom prst="rect">
            <a:avLst/>
          </a:prstGeom>
        </p:spPr>
        <p:txBody>
          <a:bodyPr/>
          <a:lstStyle/>
          <a:p>
            <a:pPr/>
            <a:r>
              <a:t>In other words, what we want is, from a single outdoor image, train a model to output the lighting conditions of the scene, which can then be used to insert virtual objects, for example.</a:t>
            </a:r>
          </a:p>
          <a:p>
            <a:pPr/>
            <a:r>
              <a:t>But the question is…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3" name="Shape 253"/>
          <p:cNvSpPr/>
          <p:nvPr>
            <p:ph type="sldImg"/>
          </p:nvPr>
        </p:nvSpPr>
        <p:spPr>
          <a:prstGeom prst="rect">
            <a:avLst/>
          </a:prstGeom>
        </p:spPr>
        <p:txBody>
          <a:bodyPr/>
          <a:lstStyle/>
          <a:p>
            <a:pPr/>
          </a:p>
        </p:txBody>
      </p:sp>
      <p:sp>
        <p:nvSpPr>
          <p:cNvPr id="254" name="Shape 254"/>
          <p:cNvSpPr/>
          <p:nvPr>
            <p:ph type="body" sz="quarter" idx="1"/>
          </p:nvPr>
        </p:nvSpPr>
        <p:spPr>
          <a:prstGeom prst="rect">
            <a:avLst/>
          </a:prstGeom>
        </p:spPr>
        <p:txBody>
          <a:bodyPr/>
          <a:lstStyle/>
          <a:p>
            <a:pPr/>
            <a:r>
              <a:t>Ideally, what we will need would be a lot of outdoor photos with their corresponding lighting conditions.</a:t>
            </a:r>
          </a:p>
          <a:p>
            <a:pPr/>
            <a:r>
              <a:t>Unfortunately no such dataset exists and collecting one would be very challenging. So instead…</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7" name="Shape 277"/>
          <p:cNvSpPr/>
          <p:nvPr>
            <p:ph type="sldImg"/>
          </p:nvPr>
        </p:nvSpPr>
        <p:spPr>
          <a:prstGeom prst="rect">
            <a:avLst/>
          </a:prstGeom>
        </p:spPr>
        <p:txBody>
          <a:bodyPr/>
          <a:lstStyle/>
          <a:p>
            <a:pPr/>
          </a:p>
        </p:txBody>
      </p:sp>
      <p:sp>
        <p:nvSpPr>
          <p:cNvPr id="278" name="Shape 278"/>
          <p:cNvSpPr/>
          <p:nvPr>
            <p:ph type="body" sz="quarter" idx="1"/>
          </p:nvPr>
        </p:nvSpPr>
        <p:spPr>
          <a:prstGeom prst="rect">
            <a:avLst/>
          </a:prstGeom>
        </p:spPr>
        <p:txBody>
          <a:bodyPr/>
          <a:lstStyle/>
          <a:p>
            <a:pPr/>
            <a:r>
              <a:t>we’re going to rely on a large dataset of outdoor panoramas called SUN360, which consists of around 45k outdoor panoramas containing a vast diversity of illumination conditions.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8" name="Shape 288"/>
          <p:cNvSpPr/>
          <p:nvPr>
            <p:ph type="sldImg"/>
          </p:nvPr>
        </p:nvSpPr>
        <p:spPr>
          <a:prstGeom prst="rect">
            <a:avLst/>
          </a:prstGeom>
        </p:spPr>
        <p:txBody>
          <a:bodyPr/>
          <a:lstStyle/>
          <a:p>
            <a:pPr/>
          </a:p>
        </p:txBody>
      </p:sp>
      <p:sp>
        <p:nvSpPr>
          <p:cNvPr id="289" name="Shape 289"/>
          <p:cNvSpPr/>
          <p:nvPr>
            <p:ph type="body" sz="quarter" idx="1"/>
          </p:nvPr>
        </p:nvSpPr>
        <p:spPr>
          <a:prstGeom prst="rect">
            <a:avLst/>
          </a:prstGeom>
        </p:spPr>
        <p:txBody>
          <a:bodyPr/>
          <a:lstStyle/>
          <a:p>
            <a:pPr/>
            <a:r>
              <a:t>A panorama, like those in SUN360, captures lighting from every direction, in fact it’s a chrome sphere that we unwrapped. If we take a crops of a panorama, we get a regular image. So we could think of extracting a lot of those images…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8" name="Shape 298"/>
          <p:cNvSpPr/>
          <p:nvPr>
            <p:ph type="sldImg"/>
          </p:nvPr>
        </p:nvSpPr>
        <p:spPr>
          <a:prstGeom prst="rect">
            <a:avLst/>
          </a:prstGeom>
        </p:spPr>
        <p:txBody>
          <a:bodyPr/>
          <a:lstStyle/>
          <a:p>
            <a:pPr/>
          </a:p>
        </p:txBody>
      </p:sp>
      <p:sp>
        <p:nvSpPr>
          <p:cNvPr id="299" name="Shape 299"/>
          <p:cNvSpPr/>
          <p:nvPr>
            <p:ph type="body" sz="quarter" idx="1"/>
          </p:nvPr>
        </p:nvSpPr>
        <p:spPr>
          <a:prstGeom prst="rect">
            <a:avLst/>
          </a:prstGeom>
        </p:spPr>
        <p:txBody>
          <a:bodyPr/>
          <a:lstStyle/>
          <a:p>
            <a:pPr/>
            <a:r>
              <a:t>… to train a neural network that retrieves a whole panorama from the given image. However, this approach is bound to fail in our case, because of one major problem.</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re et sous-titre">
    <p:spTree>
      <p:nvGrpSpPr>
        <p:cNvPr id="1" name=""/>
        <p:cNvGrpSpPr/>
        <p:nvPr/>
      </p:nvGrpSpPr>
      <p:grpSpPr>
        <a:xfrm>
          <a:off x="0" y="0"/>
          <a:ext cx="0" cy="0"/>
          <a:chOff x="0" y="0"/>
          <a:chExt cx="0" cy="0"/>
        </a:xfrm>
      </p:grpSpPr>
      <p:sp>
        <p:nvSpPr>
          <p:cNvPr id="11" name="Title Text"/>
          <p:cNvSpPr txBox="1"/>
          <p:nvPr>
            <p:ph type="title"/>
          </p:nvPr>
        </p:nvSpPr>
        <p:spPr>
          <a:xfrm>
            <a:off x="1778000" y="2298700"/>
            <a:ext cx="20828000" cy="4648200"/>
          </a:xfrm>
          <a:prstGeom prst="rect">
            <a:avLst/>
          </a:prstGeom>
        </p:spPr>
        <p:txBody>
          <a:bodyPr anchor="b"/>
          <a:lstStyle/>
          <a:p>
            <a:pPr/>
            <a:r>
              <a:t>Title Text</a:t>
            </a:r>
          </a:p>
        </p:txBody>
      </p:sp>
      <p:sp>
        <p:nvSpPr>
          <p:cNvPr id="12" name="Body Level One…"/>
          <p:cNvSpPr txBox="1"/>
          <p:nvPr>
            <p:ph type="body" sz="quarter" idx="1"/>
          </p:nvPr>
        </p:nvSpPr>
        <p:spPr>
          <a:xfrm>
            <a:off x="1778000" y="7073900"/>
            <a:ext cx="20828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Citation">
    <p:spTree>
      <p:nvGrpSpPr>
        <p:cNvPr id="1" name=""/>
        <p:cNvGrpSpPr/>
        <p:nvPr/>
      </p:nvGrpSpPr>
      <p:grpSpPr>
        <a:xfrm>
          <a:off x="0" y="0"/>
          <a:ext cx="0" cy="0"/>
          <a:chOff x="0" y="0"/>
          <a:chExt cx="0" cy="0"/>
        </a:xfrm>
      </p:grpSpPr>
      <p:sp>
        <p:nvSpPr>
          <p:cNvPr id="93" name="-Gilles Allain"/>
          <p:cNvSpPr txBox="1"/>
          <p:nvPr>
            <p:ph type="body" sz="quarter" idx="13"/>
          </p:nvPr>
        </p:nvSpPr>
        <p:spPr>
          <a:xfrm>
            <a:off x="2387600" y="8953500"/>
            <a:ext cx="19621500" cy="685800"/>
          </a:xfrm>
          <a:prstGeom prst="rect">
            <a:avLst/>
          </a:prstGeom>
        </p:spPr>
        <p:txBody>
          <a:bodyPr anchor="t">
            <a:spAutoFit/>
          </a:bodyPr>
          <a:lstStyle>
            <a:lvl1pPr marL="0" indent="0" algn="ctr">
              <a:spcBef>
                <a:spcPts val="0"/>
              </a:spcBef>
              <a:buSzTx/>
              <a:buNone/>
              <a:defRPr i="1" sz="3800"/>
            </a:lvl1pPr>
          </a:lstStyle>
          <a:p>
            <a:pPr/>
            <a:r>
              <a:t>-Gilles Allain</a:t>
            </a:r>
          </a:p>
        </p:txBody>
      </p:sp>
      <p:sp>
        <p:nvSpPr>
          <p:cNvPr id="94" name="« Saisissez une citation ici. »"/>
          <p:cNvSpPr txBox="1"/>
          <p:nvPr>
            <p:ph type="body" sz="quarter" idx="14"/>
          </p:nvPr>
        </p:nvSpPr>
        <p:spPr>
          <a:xfrm>
            <a:off x="2387600" y="6045200"/>
            <a:ext cx="19621500" cy="889000"/>
          </a:xfrm>
          <a:prstGeom prst="rect">
            <a:avLst/>
          </a:prstGeom>
        </p:spPr>
        <p:txBody>
          <a:bodyPr>
            <a:spAutoFit/>
          </a:bodyPr>
          <a:lstStyle>
            <a:lvl1pPr marL="0" indent="0" algn="ctr">
              <a:spcBef>
                <a:spcPts val="0"/>
              </a:spcBef>
              <a:buSzTx/>
              <a:buNone/>
              <a:defRPr sz="5200"/>
            </a:lvl1pPr>
          </a:lstStyle>
          <a:p>
            <a:pPr/>
            <a:r>
              <a:t>« Saisissez une citation ici. » </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Image"/>
          <p:cNvSpPr/>
          <p:nvPr>
            <p:ph type="pic" idx="13"/>
          </p:nvPr>
        </p:nvSpPr>
        <p:spPr>
          <a:xfrm>
            <a:off x="0" y="0"/>
            <a:ext cx="24384000" cy="137160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Vierge">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spTree>
      <p:nvGrpSpPr>
        <p:cNvPr id="1" name=""/>
        <p:cNvGrpSpPr/>
        <p:nvPr/>
      </p:nvGrpSpPr>
      <p:grpSpPr>
        <a:xfrm>
          <a:off x="0" y="0"/>
          <a:ext cx="0" cy="0"/>
          <a:chOff x="0" y="0"/>
          <a:chExt cx="0" cy="0"/>
        </a:xfrm>
      </p:grpSpPr>
      <p:sp>
        <p:nvSpPr>
          <p:cNvPr id="117" name="Title Text"/>
          <p:cNvSpPr txBox="1"/>
          <p:nvPr>
            <p:ph type="title"/>
          </p:nvPr>
        </p:nvSpPr>
        <p:spPr>
          <a:xfrm>
            <a:off x="4381499" y="3438525"/>
            <a:ext cx="15621001" cy="3486151"/>
          </a:xfrm>
          <a:prstGeom prst="rect">
            <a:avLst/>
          </a:prstGeom>
        </p:spPr>
        <p:txBody>
          <a:bodyPr lIns="38100" tIns="38100" rIns="38100" bIns="38100" anchor="b"/>
          <a:lstStyle>
            <a:lvl1pPr>
              <a:defRPr sz="10800">
                <a:latin typeface="Helvetica Neue Thin"/>
                <a:ea typeface="Helvetica Neue Thin"/>
                <a:cs typeface="Helvetica Neue Thin"/>
                <a:sym typeface="Helvetica Neue Thin"/>
              </a:defRPr>
            </a:lvl1pPr>
          </a:lstStyle>
          <a:p>
            <a:pPr/>
            <a:r>
              <a:t>Title Text</a:t>
            </a:r>
          </a:p>
        </p:txBody>
      </p:sp>
      <p:sp>
        <p:nvSpPr>
          <p:cNvPr id="118" name="Body Level One…"/>
          <p:cNvSpPr txBox="1"/>
          <p:nvPr>
            <p:ph type="body" sz="quarter" idx="1"/>
          </p:nvPr>
        </p:nvSpPr>
        <p:spPr>
          <a:xfrm>
            <a:off x="4381499" y="7019925"/>
            <a:ext cx="15621001" cy="1190626"/>
          </a:xfrm>
          <a:prstGeom prst="rect">
            <a:avLst/>
          </a:prstGeom>
        </p:spPr>
        <p:txBody>
          <a:bodyPr lIns="38100" tIns="38100" rIns="38100" bIns="38100" anchor="t"/>
          <a:lstStyle>
            <a:lvl1pPr marL="0" indent="0" algn="ctr">
              <a:spcBef>
                <a:spcPts val="0"/>
              </a:spcBef>
              <a:buSzTx/>
              <a:buNone/>
              <a:defRPr sz="4200">
                <a:latin typeface="Helvetica Neue Thin"/>
                <a:ea typeface="Helvetica Neue Thin"/>
                <a:cs typeface="Helvetica Neue Thin"/>
                <a:sym typeface="Helvetica Neue Thin"/>
              </a:defRPr>
            </a:lvl1pPr>
            <a:lvl2pPr marL="0" indent="228600" algn="ctr">
              <a:spcBef>
                <a:spcPts val="0"/>
              </a:spcBef>
              <a:buSzTx/>
              <a:buNone/>
              <a:defRPr sz="4200">
                <a:latin typeface="Helvetica Neue Thin"/>
                <a:ea typeface="Helvetica Neue Thin"/>
                <a:cs typeface="Helvetica Neue Thin"/>
                <a:sym typeface="Helvetica Neue Thin"/>
              </a:defRPr>
            </a:lvl2pPr>
            <a:lvl3pPr marL="0" indent="457200" algn="ctr">
              <a:spcBef>
                <a:spcPts val="0"/>
              </a:spcBef>
              <a:buSzTx/>
              <a:buNone/>
              <a:defRPr sz="4200">
                <a:latin typeface="Helvetica Neue Thin"/>
                <a:ea typeface="Helvetica Neue Thin"/>
                <a:cs typeface="Helvetica Neue Thin"/>
                <a:sym typeface="Helvetica Neue Thin"/>
              </a:defRPr>
            </a:lvl3pPr>
            <a:lvl4pPr marL="0" indent="685800" algn="ctr">
              <a:spcBef>
                <a:spcPts val="0"/>
              </a:spcBef>
              <a:buSzTx/>
              <a:buNone/>
              <a:defRPr sz="4200">
                <a:latin typeface="Helvetica Neue Thin"/>
                <a:ea typeface="Helvetica Neue Thin"/>
                <a:cs typeface="Helvetica Neue Thin"/>
                <a:sym typeface="Helvetica Neue Thin"/>
              </a:defRPr>
            </a:lvl4pPr>
            <a:lvl5pPr marL="0" indent="914400" algn="ctr">
              <a:spcBef>
                <a:spcPts val="0"/>
              </a:spcBef>
              <a:buSzTx/>
              <a:buNone/>
              <a:defRPr sz="4200">
                <a:latin typeface="Helvetica Neue Thin"/>
                <a:ea typeface="Helvetica Neue Thin"/>
                <a:cs typeface="Helvetica Neue Thin"/>
                <a:sym typeface="Helvetica Neue Thin"/>
              </a:defRPr>
            </a:lvl5pPr>
          </a:lstStyle>
          <a:p>
            <a:pPr/>
            <a:r>
              <a:t>Body Level One</a:t>
            </a:r>
          </a:p>
          <a:p>
            <a:pPr lvl="1"/>
            <a:r>
              <a:t>Body Level Two</a:t>
            </a:r>
          </a:p>
          <a:p>
            <a:pPr lvl="2"/>
            <a:r>
              <a:t>Body Level Three</a:t>
            </a:r>
          </a:p>
          <a:p>
            <a:pPr lvl="3"/>
            <a:r>
              <a:t>Body Level Four</a:t>
            </a:r>
          </a:p>
          <a:p>
            <a:pPr lvl="4"/>
            <a:r>
              <a:t>Body Level Five</a:t>
            </a:r>
          </a:p>
        </p:txBody>
      </p:sp>
      <p:sp>
        <p:nvSpPr>
          <p:cNvPr id="119" name="Slide Number"/>
          <p:cNvSpPr txBox="1"/>
          <p:nvPr>
            <p:ph type="sldNum" sz="quarter" idx="2"/>
          </p:nvPr>
        </p:nvSpPr>
        <p:spPr>
          <a:xfrm>
            <a:off x="11987441" y="11525250"/>
            <a:ext cx="399593" cy="406401"/>
          </a:xfrm>
          <a:prstGeom prst="rect">
            <a:avLst/>
          </a:prstGeom>
        </p:spPr>
        <p:txBody>
          <a:bodyPr lIns="38100" tIns="38100" rIns="38100" bIns="38100"/>
          <a:lstStyle>
            <a:lvl1pPr>
              <a:defRPr sz="22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Title and body">
    <p:spTree>
      <p:nvGrpSpPr>
        <p:cNvPr id="1" name=""/>
        <p:cNvGrpSpPr/>
        <p:nvPr/>
      </p:nvGrpSpPr>
      <p:grpSpPr>
        <a:xfrm>
          <a:off x="0" y="0"/>
          <a:ext cx="0" cy="0"/>
          <a:chOff x="0" y="0"/>
          <a:chExt cx="0" cy="0"/>
        </a:xfrm>
      </p:grpSpPr>
      <p:sp>
        <p:nvSpPr>
          <p:cNvPr id="126" name="Title Text"/>
          <p:cNvSpPr txBox="1"/>
          <p:nvPr>
            <p:ph type="title"/>
          </p:nvPr>
        </p:nvSpPr>
        <p:spPr>
          <a:xfrm>
            <a:off x="791115" y="903139"/>
            <a:ext cx="22801771" cy="1630177"/>
          </a:xfrm>
          <a:prstGeom prst="rect">
            <a:avLst/>
          </a:prstGeom>
        </p:spPr>
        <p:txBody>
          <a:bodyPr lIns="182850" tIns="182850" rIns="182850" bIns="182850" anchor="t"/>
          <a:lstStyle>
            <a:lvl1pPr algn="l" defTabSz="2438400">
              <a:defRPr sz="7200">
                <a:latin typeface="Helvetica Neue Thin"/>
                <a:ea typeface="Helvetica Neue Thin"/>
                <a:cs typeface="Helvetica Neue Thin"/>
                <a:sym typeface="Helvetica Neue Thin"/>
              </a:defRPr>
            </a:lvl1pPr>
          </a:lstStyle>
          <a:p>
            <a:pPr/>
            <a:r>
              <a:t>Title Text</a:t>
            </a:r>
          </a:p>
        </p:txBody>
      </p:sp>
      <p:sp>
        <p:nvSpPr>
          <p:cNvPr id="127" name="Body Level One…"/>
          <p:cNvSpPr txBox="1"/>
          <p:nvPr>
            <p:ph type="body" idx="1"/>
          </p:nvPr>
        </p:nvSpPr>
        <p:spPr>
          <a:xfrm>
            <a:off x="791116" y="3093884"/>
            <a:ext cx="22801769" cy="9142546"/>
          </a:xfrm>
          <a:prstGeom prst="rect">
            <a:avLst/>
          </a:prstGeom>
        </p:spPr>
        <p:txBody>
          <a:bodyPr lIns="182850" tIns="182850" rIns="182850" bIns="182850" anchor="t"/>
          <a:lstStyle>
            <a:lvl1pPr marL="0" indent="0" defTabSz="2438400">
              <a:lnSpc>
                <a:spcPct val="115000"/>
              </a:lnSpc>
              <a:spcBef>
                <a:spcPts val="4200"/>
              </a:spcBef>
              <a:buSzTx/>
              <a:buNone/>
              <a:defRPr sz="4600">
                <a:latin typeface="Helvetica Neue Thin"/>
                <a:ea typeface="Helvetica Neue Thin"/>
                <a:cs typeface="Helvetica Neue Thin"/>
                <a:sym typeface="Helvetica Neue Thin"/>
              </a:defRPr>
            </a:lvl1pPr>
            <a:lvl2pPr marL="0" indent="0" defTabSz="2438400">
              <a:lnSpc>
                <a:spcPct val="115000"/>
              </a:lnSpc>
              <a:spcBef>
                <a:spcPts val="4200"/>
              </a:spcBef>
              <a:buSzTx/>
              <a:buNone/>
              <a:defRPr sz="4600">
                <a:latin typeface="Helvetica Neue Thin"/>
                <a:ea typeface="Helvetica Neue Thin"/>
                <a:cs typeface="Helvetica Neue Thin"/>
                <a:sym typeface="Helvetica Neue Thin"/>
              </a:defRPr>
            </a:lvl2pPr>
            <a:lvl3pPr marL="0" indent="0" defTabSz="2438400">
              <a:lnSpc>
                <a:spcPct val="115000"/>
              </a:lnSpc>
              <a:spcBef>
                <a:spcPts val="4200"/>
              </a:spcBef>
              <a:buSzTx/>
              <a:buNone/>
              <a:defRPr sz="4600">
                <a:latin typeface="Helvetica Neue Thin"/>
                <a:ea typeface="Helvetica Neue Thin"/>
                <a:cs typeface="Helvetica Neue Thin"/>
                <a:sym typeface="Helvetica Neue Thin"/>
              </a:defRPr>
            </a:lvl3pPr>
            <a:lvl4pPr marL="0" indent="0" defTabSz="2438400">
              <a:lnSpc>
                <a:spcPct val="115000"/>
              </a:lnSpc>
              <a:spcBef>
                <a:spcPts val="4200"/>
              </a:spcBef>
              <a:buSzTx/>
              <a:buNone/>
              <a:defRPr sz="4600">
                <a:latin typeface="Helvetica Neue Thin"/>
                <a:ea typeface="Helvetica Neue Thin"/>
                <a:cs typeface="Helvetica Neue Thin"/>
                <a:sym typeface="Helvetica Neue Thin"/>
              </a:defRPr>
            </a:lvl4pPr>
            <a:lvl5pPr marL="0" indent="0" defTabSz="2438400">
              <a:lnSpc>
                <a:spcPct val="115000"/>
              </a:lnSpc>
              <a:spcBef>
                <a:spcPts val="4200"/>
              </a:spcBef>
              <a:buSzTx/>
              <a:buNone/>
              <a:defRPr sz="4600">
                <a:latin typeface="Helvetica Neue Thin"/>
                <a:ea typeface="Helvetica Neue Thin"/>
                <a:cs typeface="Helvetica Neue Thin"/>
                <a:sym typeface="Helvetica Neue Thin"/>
              </a:defRPr>
            </a:lvl5pPr>
          </a:lstStyle>
          <a:p>
            <a:pPr/>
            <a:r>
              <a:t>Body Level One</a:t>
            </a:r>
          </a:p>
          <a:p>
            <a:pPr lvl="1"/>
            <a:r>
              <a:t>Body Level Two</a:t>
            </a:r>
          </a:p>
          <a:p>
            <a:pPr lvl="2"/>
            <a:r>
              <a:t>Body Level Three</a:t>
            </a:r>
          </a:p>
          <a:p>
            <a:pPr lvl="3"/>
            <a:r>
              <a:t>Body Level Four</a:t>
            </a:r>
          </a:p>
          <a:p>
            <a:pPr lvl="4"/>
            <a:r>
              <a:t>Body Level Five</a:t>
            </a:r>
          </a:p>
        </p:txBody>
      </p:sp>
      <p:sp>
        <p:nvSpPr>
          <p:cNvPr id="128" name="Slide Number"/>
          <p:cNvSpPr txBox="1"/>
          <p:nvPr>
            <p:ph type="sldNum" sz="quarter" idx="2"/>
          </p:nvPr>
        </p:nvSpPr>
        <p:spPr>
          <a:xfrm>
            <a:off x="23388330" y="12796998"/>
            <a:ext cx="717432" cy="711329"/>
          </a:xfrm>
          <a:prstGeom prst="rect">
            <a:avLst/>
          </a:prstGeom>
        </p:spPr>
        <p:txBody>
          <a:bodyPr lIns="182850" tIns="182850" rIns="182850" bIns="182850" anchor="ctr"/>
          <a:lstStyle>
            <a:lvl1pPr algn="r" defTabSz="2438400">
              <a:defRPr>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Title only">
    <p:spTree>
      <p:nvGrpSpPr>
        <p:cNvPr id="1" name=""/>
        <p:cNvGrpSpPr/>
        <p:nvPr/>
      </p:nvGrpSpPr>
      <p:grpSpPr>
        <a:xfrm>
          <a:off x="0" y="0"/>
          <a:ext cx="0" cy="0"/>
          <a:chOff x="0" y="0"/>
          <a:chExt cx="0" cy="0"/>
        </a:xfrm>
      </p:grpSpPr>
      <p:sp>
        <p:nvSpPr>
          <p:cNvPr id="135" name="Title Text"/>
          <p:cNvSpPr txBox="1"/>
          <p:nvPr>
            <p:ph type="title"/>
          </p:nvPr>
        </p:nvSpPr>
        <p:spPr>
          <a:xfrm>
            <a:off x="831199" y="1186733"/>
            <a:ext cx="22721602" cy="1527201"/>
          </a:xfrm>
          <a:prstGeom prst="rect">
            <a:avLst/>
          </a:prstGeom>
        </p:spPr>
        <p:txBody>
          <a:bodyPr lIns="243799" tIns="243799" rIns="243799" bIns="243799" anchor="t"/>
          <a:lstStyle>
            <a:lvl1pPr algn="l" defTabSz="2438400">
              <a:defRPr sz="7400">
                <a:latin typeface="Helvetica Neue Thin"/>
                <a:ea typeface="Helvetica Neue Thin"/>
                <a:cs typeface="Helvetica Neue Thin"/>
                <a:sym typeface="Helvetica Neue Thin"/>
              </a:defRPr>
            </a:lvl1pPr>
          </a:lstStyle>
          <a:p>
            <a:pPr/>
            <a:r>
              <a:t>Title Text</a:t>
            </a:r>
          </a:p>
        </p:txBody>
      </p:sp>
      <p:sp>
        <p:nvSpPr>
          <p:cNvPr id="136" name="Slide Number"/>
          <p:cNvSpPr txBox="1"/>
          <p:nvPr>
            <p:ph type="sldNum" sz="quarter" idx="2"/>
          </p:nvPr>
        </p:nvSpPr>
        <p:spPr>
          <a:xfrm>
            <a:off x="1065436" y="12499394"/>
            <a:ext cx="867584" cy="870498"/>
          </a:xfrm>
          <a:prstGeom prst="rect">
            <a:avLst/>
          </a:prstGeom>
        </p:spPr>
        <p:txBody>
          <a:bodyPr lIns="243799" tIns="243799" rIns="243799" bIns="243799" anchor="ctr"/>
          <a:lstStyle>
            <a:lvl1pPr algn="r" defTabSz="2438400">
              <a:defRPr sz="2600">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Title and body">
    <p:spTree>
      <p:nvGrpSpPr>
        <p:cNvPr id="1" name=""/>
        <p:cNvGrpSpPr/>
        <p:nvPr/>
      </p:nvGrpSpPr>
      <p:grpSpPr>
        <a:xfrm>
          <a:off x="0" y="0"/>
          <a:ext cx="0" cy="0"/>
          <a:chOff x="0" y="0"/>
          <a:chExt cx="0" cy="0"/>
        </a:xfrm>
      </p:grpSpPr>
      <p:sp>
        <p:nvSpPr>
          <p:cNvPr id="143" name="Title Text"/>
          <p:cNvSpPr txBox="1"/>
          <p:nvPr>
            <p:ph type="title"/>
          </p:nvPr>
        </p:nvSpPr>
        <p:spPr>
          <a:xfrm>
            <a:off x="831199" y="1186733"/>
            <a:ext cx="22721602" cy="1527201"/>
          </a:xfrm>
          <a:prstGeom prst="rect">
            <a:avLst/>
          </a:prstGeom>
        </p:spPr>
        <p:txBody>
          <a:bodyPr lIns="243799" tIns="243799" rIns="243799" bIns="243799" anchor="t"/>
          <a:lstStyle>
            <a:lvl1pPr algn="l" defTabSz="2438400">
              <a:defRPr sz="7400">
                <a:latin typeface="Helvetica Neue Thin"/>
                <a:ea typeface="Helvetica Neue Thin"/>
                <a:cs typeface="Helvetica Neue Thin"/>
                <a:sym typeface="Helvetica Neue Thin"/>
              </a:defRPr>
            </a:lvl1pPr>
          </a:lstStyle>
          <a:p>
            <a:pPr/>
            <a:r>
              <a:t>Title Text</a:t>
            </a:r>
          </a:p>
        </p:txBody>
      </p:sp>
      <p:sp>
        <p:nvSpPr>
          <p:cNvPr id="144" name="Body Level One…"/>
          <p:cNvSpPr txBox="1"/>
          <p:nvPr>
            <p:ph type="body" idx="1"/>
          </p:nvPr>
        </p:nvSpPr>
        <p:spPr>
          <a:xfrm>
            <a:off x="831199" y="3073266"/>
            <a:ext cx="22721602" cy="9110401"/>
          </a:xfrm>
          <a:prstGeom prst="rect">
            <a:avLst/>
          </a:prstGeom>
        </p:spPr>
        <p:txBody>
          <a:bodyPr lIns="243799" tIns="243799" rIns="243799" bIns="243799" anchor="t"/>
          <a:lstStyle>
            <a:lvl1pPr marL="0" indent="0" defTabSz="2438400">
              <a:lnSpc>
                <a:spcPct val="115000"/>
              </a:lnSpc>
              <a:spcBef>
                <a:spcPts val="4200"/>
              </a:spcBef>
              <a:buSzTx/>
              <a:buNone/>
              <a:defRPr sz="4800">
                <a:latin typeface="Helvetica Neue Thin"/>
                <a:ea typeface="Helvetica Neue Thin"/>
                <a:cs typeface="Helvetica Neue Thin"/>
                <a:sym typeface="Helvetica Neue Thin"/>
              </a:defRPr>
            </a:lvl1pPr>
            <a:lvl2pPr marL="0" indent="0" defTabSz="2438400">
              <a:lnSpc>
                <a:spcPct val="115000"/>
              </a:lnSpc>
              <a:spcBef>
                <a:spcPts val="4200"/>
              </a:spcBef>
              <a:buSzTx/>
              <a:buNone/>
              <a:defRPr sz="4800">
                <a:latin typeface="Helvetica Neue Thin"/>
                <a:ea typeface="Helvetica Neue Thin"/>
                <a:cs typeface="Helvetica Neue Thin"/>
                <a:sym typeface="Helvetica Neue Thin"/>
              </a:defRPr>
            </a:lvl2pPr>
            <a:lvl3pPr marL="0" indent="0" defTabSz="2438400">
              <a:lnSpc>
                <a:spcPct val="115000"/>
              </a:lnSpc>
              <a:spcBef>
                <a:spcPts val="4200"/>
              </a:spcBef>
              <a:buSzTx/>
              <a:buNone/>
              <a:defRPr sz="4800">
                <a:latin typeface="Helvetica Neue Thin"/>
                <a:ea typeface="Helvetica Neue Thin"/>
                <a:cs typeface="Helvetica Neue Thin"/>
                <a:sym typeface="Helvetica Neue Thin"/>
              </a:defRPr>
            </a:lvl3pPr>
            <a:lvl4pPr marL="0" indent="0" defTabSz="2438400">
              <a:lnSpc>
                <a:spcPct val="115000"/>
              </a:lnSpc>
              <a:spcBef>
                <a:spcPts val="4200"/>
              </a:spcBef>
              <a:buSzTx/>
              <a:buNone/>
              <a:defRPr sz="4800">
                <a:latin typeface="Helvetica Neue Thin"/>
                <a:ea typeface="Helvetica Neue Thin"/>
                <a:cs typeface="Helvetica Neue Thin"/>
                <a:sym typeface="Helvetica Neue Thin"/>
              </a:defRPr>
            </a:lvl4pPr>
            <a:lvl5pPr marL="0" indent="0" defTabSz="2438400">
              <a:lnSpc>
                <a:spcPct val="115000"/>
              </a:lnSpc>
              <a:spcBef>
                <a:spcPts val="4200"/>
              </a:spcBef>
              <a:buSzTx/>
              <a:buNone/>
              <a:defRPr sz="4800">
                <a:latin typeface="Helvetica Neue Thin"/>
                <a:ea typeface="Helvetica Neue Thin"/>
                <a:cs typeface="Helvetica Neue Thin"/>
                <a:sym typeface="Helvetica Neue Thin"/>
              </a:defRPr>
            </a:lvl5pPr>
          </a:lstStyle>
          <a:p>
            <a:pPr/>
            <a:r>
              <a:t>Body Level One</a:t>
            </a:r>
          </a:p>
          <a:p>
            <a:pPr lvl="1"/>
            <a:r>
              <a:t>Body Level Two</a:t>
            </a:r>
          </a:p>
          <a:p>
            <a:pPr lvl="2"/>
            <a:r>
              <a:t>Body Level Three</a:t>
            </a:r>
          </a:p>
          <a:p>
            <a:pPr lvl="3"/>
            <a:r>
              <a:t>Body Level Four</a:t>
            </a:r>
          </a:p>
          <a:p>
            <a:pPr lvl="4"/>
            <a:r>
              <a:t>Body Level Five</a:t>
            </a:r>
          </a:p>
        </p:txBody>
      </p:sp>
      <p:sp>
        <p:nvSpPr>
          <p:cNvPr id="145" name="Slide Number"/>
          <p:cNvSpPr txBox="1"/>
          <p:nvPr>
            <p:ph type="sldNum" sz="quarter" idx="2"/>
          </p:nvPr>
        </p:nvSpPr>
        <p:spPr>
          <a:xfrm>
            <a:off x="1090836" y="12346994"/>
            <a:ext cx="867584" cy="870498"/>
          </a:xfrm>
          <a:prstGeom prst="rect">
            <a:avLst/>
          </a:prstGeom>
        </p:spPr>
        <p:txBody>
          <a:bodyPr lIns="243799" tIns="243799" rIns="243799" bIns="243799" anchor="ctr"/>
          <a:lstStyle>
            <a:lvl1pPr algn="r" defTabSz="2438400">
              <a:defRPr sz="2600">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e">
    <p:spTree>
      <p:nvGrpSpPr>
        <p:cNvPr id="1" name=""/>
        <p:cNvGrpSpPr/>
        <p:nvPr/>
      </p:nvGrpSpPr>
      <p:grpSpPr>
        <a:xfrm>
          <a:off x="0" y="0"/>
          <a:ext cx="0" cy="0"/>
          <a:chOff x="0" y="0"/>
          <a:chExt cx="0" cy="0"/>
        </a:xfrm>
      </p:grpSpPr>
      <p:sp>
        <p:nvSpPr>
          <p:cNvPr id="20" name="Image"/>
          <p:cNvSpPr/>
          <p:nvPr>
            <p:ph type="pic" idx="13"/>
          </p:nvPr>
        </p:nvSpPr>
        <p:spPr>
          <a:xfrm>
            <a:off x="3125968" y="673100"/>
            <a:ext cx="18135601" cy="8737600"/>
          </a:xfrm>
          <a:prstGeom prst="rect">
            <a:avLst/>
          </a:prstGeom>
        </p:spPr>
        <p:txBody>
          <a:bodyPr lIns="91439" tIns="45719" rIns="91439" bIns="45719" anchor="t">
            <a:noAutofit/>
          </a:bodyPr>
          <a:lstStyle/>
          <a:p>
            <a:pPr/>
          </a:p>
        </p:txBody>
      </p:sp>
      <p:sp>
        <p:nvSpPr>
          <p:cNvPr id="21" name="Title Text"/>
          <p:cNvSpPr txBox="1"/>
          <p:nvPr>
            <p:ph type="title"/>
          </p:nvPr>
        </p:nvSpPr>
        <p:spPr>
          <a:xfrm>
            <a:off x="635000" y="9448800"/>
            <a:ext cx="23114000" cy="2006600"/>
          </a:xfrm>
          <a:prstGeom prst="rect">
            <a:avLst/>
          </a:prstGeom>
        </p:spPr>
        <p:txBody>
          <a:bodyPr/>
          <a:lstStyle/>
          <a:p>
            <a:pPr/>
            <a:r>
              <a:t>Title Text</a:t>
            </a:r>
          </a:p>
        </p:txBody>
      </p:sp>
      <p:sp>
        <p:nvSpPr>
          <p:cNvPr id="22" name="Body Level One…"/>
          <p:cNvSpPr txBox="1"/>
          <p:nvPr>
            <p:ph type="body" sz="quarter" idx="1"/>
          </p:nvPr>
        </p:nvSpPr>
        <p:spPr>
          <a:xfrm>
            <a:off x="635000" y="11518900"/>
            <a:ext cx="23114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re - Centré">
    <p:spTree>
      <p:nvGrpSpPr>
        <p:cNvPr id="1" name=""/>
        <p:cNvGrpSpPr/>
        <p:nvPr/>
      </p:nvGrpSpPr>
      <p:grpSpPr>
        <a:xfrm>
          <a:off x="0" y="0"/>
          <a:ext cx="0" cy="0"/>
          <a:chOff x="0" y="0"/>
          <a:chExt cx="0" cy="0"/>
        </a:xfrm>
      </p:grpSpPr>
      <p:sp>
        <p:nvSpPr>
          <p:cNvPr id="30" name="Title Text"/>
          <p:cNvSpPr txBox="1"/>
          <p:nvPr>
            <p:ph type="title"/>
          </p:nvPr>
        </p:nvSpPr>
        <p:spPr>
          <a:xfrm>
            <a:off x="1778000" y="4533900"/>
            <a:ext cx="20828000" cy="46482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e">
    <p:spTree>
      <p:nvGrpSpPr>
        <p:cNvPr id="1" name=""/>
        <p:cNvGrpSpPr/>
        <p:nvPr/>
      </p:nvGrpSpPr>
      <p:grpSpPr>
        <a:xfrm>
          <a:off x="0" y="0"/>
          <a:ext cx="0" cy="0"/>
          <a:chOff x="0" y="0"/>
          <a:chExt cx="0" cy="0"/>
        </a:xfrm>
      </p:grpSpPr>
      <p:sp>
        <p:nvSpPr>
          <p:cNvPr id="38" name="Image"/>
          <p:cNvSpPr/>
          <p:nvPr>
            <p:ph type="pic" sz="half" idx="13"/>
          </p:nvPr>
        </p:nvSpPr>
        <p:spPr>
          <a:xfrm>
            <a:off x="13169900" y="952500"/>
            <a:ext cx="9525000" cy="11468100"/>
          </a:xfrm>
          <a:prstGeom prst="rect">
            <a:avLst/>
          </a:prstGeom>
        </p:spPr>
        <p:txBody>
          <a:bodyPr lIns="91439" tIns="45719" rIns="91439" bIns="45719" anchor="t">
            <a:noAutofit/>
          </a:bodyPr>
          <a:lstStyle/>
          <a:p>
            <a:pPr/>
          </a:p>
        </p:txBody>
      </p:sp>
      <p:sp>
        <p:nvSpPr>
          <p:cNvPr id="39" name="Title Text"/>
          <p:cNvSpPr txBox="1"/>
          <p:nvPr>
            <p:ph type="title"/>
          </p:nvPr>
        </p:nvSpPr>
        <p:spPr>
          <a:xfrm>
            <a:off x="1651000" y="952500"/>
            <a:ext cx="10223500" cy="5549900"/>
          </a:xfrm>
          <a:prstGeom prst="rect">
            <a:avLst/>
          </a:prstGeom>
        </p:spPr>
        <p:txBody>
          <a:bodyPr anchor="b"/>
          <a:lstStyle>
            <a:lvl1pPr>
              <a:defRPr sz="8400"/>
            </a:lvl1pPr>
          </a:lstStyle>
          <a:p>
            <a:pPr/>
            <a:r>
              <a:t>Title Text</a:t>
            </a:r>
          </a:p>
        </p:txBody>
      </p:sp>
      <p:sp>
        <p:nvSpPr>
          <p:cNvPr id="40" name="Body Level One…"/>
          <p:cNvSpPr txBox="1"/>
          <p:nvPr>
            <p:ph type="body" sz="quarter" idx="1"/>
          </p:nvPr>
        </p:nvSpPr>
        <p:spPr>
          <a:xfrm>
            <a:off x="1651000" y="6692900"/>
            <a:ext cx="10223500" cy="57277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re - Haut">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re et puce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re, puces et photo">
    <p:spTree>
      <p:nvGrpSpPr>
        <p:cNvPr id="1" name=""/>
        <p:cNvGrpSpPr/>
        <p:nvPr/>
      </p:nvGrpSpPr>
      <p:grpSpPr>
        <a:xfrm>
          <a:off x="0" y="0"/>
          <a:ext cx="0" cy="0"/>
          <a:chOff x="0" y="0"/>
          <a:chExt cx="0" cy="0"/>
        </a:xfrm>
      </p:grpSpPr>
      <p:sp>
        <p:nvSpPr>
          <p:cNvPr id="65" name="Image"/>
          <p:cNvSpPr/>
          <p:nvPr>
            <p:ph type="pic" sz="half" idx="13"/>
          </p:nvPr>
        </p:nvSpPr>
        <p:spPr>
          <a:xfrm>
            <a:off x="13169900" y="3149600"/>
            <a:ext cx="9525000" cy="9296400"/>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1689100" y="3149600"/>
            <a:ext cx="10223500" cy="92964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Puces">
    <p:spTree>
      <p:nvGrpSpPr>
        <p:cNvPr id="1" name=""/>
        <p:cNvGrpSpPr/>
        <p:nvPr/>
      </p:nvGrpSpPr>
      <p:grpSpPr>
        <a:xfrm>
          <a:off x="0" y="0"/>
          <a:ext cx="0" cy="0"/>
          <a:chOff x="0" y="0"/>
          <a:chExt cx="0" cy="0"/>
        </a:xfrm>
      </p:grpSpPr>
      <p:sp>
        <p:nvSpPr>
          <p:cNvPr id="75" name="Body Level One…"/>
          <p:cNvSpPr txBox="1"/>
          <p:nvPr>
            <p:ph type="body" idx="1"/>
          </p:nvPr>
        </p:nvSpPr>
        <p:spPr>
          <a:xfrm>
            <a:off x="1689100" y="1778000"/>
            <a:ext cx="21005800" cy="101727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3 photos">
    <p:spTree>
      <p:nvGrpSpPr>
        <p:cNvPr id="1" name=""/>
        <p:cNvGrpSpPr/>
        <p:nvPr/>
      </p:nvGrpSpPr>
      <p:grpSpPr>
        <a:xfrm>
          <a:off x="0" y="0"/>
          <a:ext cx="0" cy="0"/>
          <a:chOff x="0" y="0"/>
          <a:chExt cx="0" cy="0"/>
        </a:xfrm>
      </p:grpSpPr>
      <p:sp>
        <p:nvSpPr>
          <p:cNvPr id="83" name="Image"/>
          <p:cNvSpPr/>
          <p:nvPr>
            <p:ph type="pic" sz="quarter" idx="13"/>
          </p:nvPr>
        </p:nvSpPr>
        <p:spPr>
          <a:xfrm>
            <a:off x="15760700" y="6870700"/>
            <a:ext cx="7404100" cy="5549900"/>
          </a:xfrm>
          <a:prstGeom prst="rect">
            <a:avLst/>
          </a:prstGeom>
        </p:spPr>
        <p:txBody>
          <a:bodyPr lIns="91439" tIns="45719" rIns="91439" bIns="45719" anchor="t">
            <a:noAutofit/>
          </a:bodyPr>
          <a:lstStyle/>
          <a:p>
            <a:pPr/>
          </a:p>
        </p:txBody>
      </p:sp>
      <p:sp>
        <p:nvSpPr>
          <p:cNvPr id="84" name="Image"/>
          <p:cNvSpPr/>
          <p:nvPr>
            <p:ph type="pic" sz="quarter" idx="14"/>
          </p:nvPr>
        </p:nvSpPr>
        <p:spPr>
          <a:xfrm>
            <a:off x="15760700" y="952500"/>
            <a:ext cx="7404100" cy="5549900"/>
          </a:xfrm>
          <a:prstGeom prst="rect">
            <a:avLst/>
          </a:prstGeom>
        </p:spPr>
        <p:txBody>
          <a:bodyPr lIns="91439" tIns="45719" rIns="91439" bIns="45719" anchor="t">
            <a:noAutofit/>
          </a:bodyPr>
          <a:lstStyle/>
          <a:p>
            <a:pPr/>
          </a:p>
        </p:txBody>
      </p:sp>
      <p:sp>
        <p:nvSpPr>
          <p:cNvPr id="85" name="Image"/>
          <p:cNvSpPr/>
          <p:nvPr>
            <p:ph type="pic" idx="15"/>
          </p:nvPr>
        </p:nvSpPr>
        <p:spPr>
          <a:xfrm>
            <a:off x="1206500" y="952500"/>
            <a:ext cx="14173200" cy="11468100"/>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Title Text"/>
          <p:cNvSpPr txBox="1"/>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defRPr sz="24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9pPr>
    </p:titleStyle>
    <p:bodyStyle>
      <a:lvl1pPr marL="610576" marR="0" indent="-610576" algn="l" defTabSz="825500" rtl="0" latinLnBrk="0">
        <a:lnSpc>
          <a:spcPct val="100000"/>
        </a:lnSpc>
        <a:spcBef>
          <a:spcPts val="5900"/>
        </a:spcBef>
        <a:spcAft>
          <a:spcPts val="0"/>
        </a:spcAft>
        <a:buClrTx/>
        <a:buSzPct val="75000"/>
        <a:buFontTx/>
        <a:buChar char="•"/>
        <a:tabLst/>
        <a:defRPr b="0" baseline="0" cap="none" i="0" spc="0" strike="noStrike" sz="5000" u="none">
          <a:ln>
            <a:noFill/>
          </a:ln>
          <a:solidFill>
            <a:srgbClr val="FFFFFF"/>
          </a:solidFill>
          <a:uFillTx/>
          <a:latin typeface="+mn-lt"/>
          <a:ea typeface="+mn-ea"/>
          <a:cs typeface="+mn-cs"/>
          <a:sym typeface="Helvetica Light"/>
        </a:defRPr>
      </a:lvl1pPr>
      <a:lvl2pPr marL="1245576" marR="0" indent="-610576" algn="l" defTabSz="825500" rtl="0" latinLnBrk="0">
        <a:lnSpc>
          <a:spcPct val="100000"/>
        </a:lnSpc>
        <a:spcBef>
          <a:spcPts val="5900"/>
        </a:spcBef>
        <a:spcAft>
          <a:spcPts val="0"/>
        </a:spcAft>
        <a:buClrTx/>
        <a:buSzPct val="75000"/>
        <a:buFontTx/>
        <a:buChar char="•"/>
        <a:tabLst/>
        <a:defRPr b="0" baseline="0" cap="none" i="0" spc="0" strike="noStrike" sz="5000" u="none">
          <a:ln>
            <a:noFill/>
          </a:ln>
          <a:solidFill>
            <a:srgbClr val="FFFFFF"/>
          </a:solidFill>
          <a:uFillTx/>
          <a:latin typeface="+mn-lt"/>
          <a:ea typeface="+mn-ea"/>
          <a:cs typeface="+mn-cs"/>
          <a:sym typeface="Helvetica Light"/>
        </a:defRPr>
      </a:lvl2pPr>
      <a:lvl3pPr marL="1880576" marR="0" indent="-610576" algn="l" defTabSz="825500" rtl="0" latinLnBrk="0">
        <a:lnSpc>
          <a:spcPct val="100000"/>
        </a:lnSpc>
        <a:spcBef>
          <a:spcPts val="5900"/>
        </a:spcBef>
        <a:spcAft>
          <a:spcPts val="0"/>
        </a:spcAft>
        <a:buClrTx/>
        <a:buSzPct val="75000"/>
        <a:buFontTx/>
        <a:buChar char="•"/>
        <a:tabLst/>
        <a:defRPr b="0" baseline="0" cap="none" i="0" spc="0" strike="noStrike" sz="5000" u="none">
          <a:ln>
            <a:noFill/>
          </a:ln>
          <a:solidFill>
            <a:srgbClr val="FFFFFF"/>
          </a:solidFill>
          <a:uFillTx/>
          <a:latin typeface="+mn-lt"/>
          <a:ea typeface="+mn-ea"/>
          <a:cs typeface="+mn-cs"/>
          <a:sym typeface="Helvetica Light"/>
        </a:defRPr>
      </a:lvl3pPr>
      <a:lvl4pPr marL="2515576" marR="0" indent="-610576" algn="l" defTabSz="825500" rtl="0" latinLnBrk="0">
        <a:lnSpc>
          <a:spcPct val="100000"/>
        </a:lnSpc>
        <a:spcBef>
          <a:spcPts val="5900"/>
        </a:spcBef>
        <a:spcAft>
          <a:spcPts val="0"/>
        </a:spcAft>
        <a:buClrTx/>
        <a:buSzPct val="75000"/>
        <a:buFontTx/>
        <a:buChar char="•"/>
        <a:tabLst/>
        <a:defRPr b="0" baseline="0" cap="none" i="0" spc="0" strike="noStrike" sz="5000" u="none">
          <a:ln>
            <a:noFill/>
          </a:ln>
          <a:solidFill>
            <a:srgbClr val="FFFFFF"/>
          </a:solidFill>
          <a:uFillTx/>
          <a:latin typeface="+mn-lt"/>
          <a:ea typeface="+mn-ea"/>
          <a:cs typeface="+mn-cs"/>
          <a:sym typeface="Helvetica Light"/>
        </a:defRPr>
      </a:lvl4pPr>
      <a:lvl5pPr marL="3150576" marR="0" indent="-610576" algn="l" defTabSz="825500" rtl="0" latinLnBrk="0">
        <a:lnSpc>
          <a:spcPct val="100000"/>
        </a:lnSpc>
        <a:spcBef>
          <a:spcPts val="5900"/>
        </a:spcBef>
        <a:spcAft>
          <a:spcPts val="0"/>
        </a:spcAft>
        <a:buClrTx/>
        <a:buSzPct val="75000"/>
        <a:buFontTx/>
        <a:buChar char="•"/>
        <a:tabLst/>
        <a:defRPr b="0" baseline="0" cap="none" i="0" spc="0" strike="noStrike" sz="5000" u="none">
          <a:ln>
            <a:noFill/>
          </a:ln>
          <a:solidFill>
            <a:srgbClr val="FFFFFF"/>
          </a:solidFill>
          <a:uFillTx/>
          <a:latin typeface="+mn-lt"/>
          <a:ea typeface="+mn-ea"/>
          <a:cs typeface="+mn-cs"/>
          <a:sym typeface="Helvetica Light"/>
        </a:defRPr>
      </a:lvl5pPr>
      <a:lvl6pPr marL="3785577" marR="0" indent="-610577" algn="l" defTabSz="825500" rtl="0" latinLnBrk="0">
        <a:lnSpc>
          <a:spcPct val="100000"/>
        </a:lnSpc>
        <a:spcBef>
          <a:spcPts val="5900"/>
        </a:spcBef>
        <a:spcAft>
          <a:spcPts val="0"/>
        </a:spcAft>
        <a:buClrTx/>
        <a:buSzPct val="75000"/>
        <a:buFontTx/>
        <a:buChar char="•"/>
        <a:tabLst/>
        <a:defRPr b="0" baseline="0" cap="none" i="0" spc="0" strike="noStrike" sz="5000" u="none">
          <a:ln>
            <a:noFill/>
          </a:ln>
          <a:solidFill>
            <a:srgbClr val="FFFFFF"/>
          </a:solidFill>
          <a:uFillTx/>
          <a:latin typeface="+mn-lt"/>
          <a:ea typeface="+mn-ea"/>
          <a:cs typeface="+mn-cs"/>
          <a:sym typeface="Helvetica Light"/>
        </a:defRPr>
      </a:lvl6pPr>
      <a:lvl7pPr marL="4420577" marR="0" indent="-610577" algn="l" defTabSz="825500" rtl="0" latinLnBrk="0">
        <a:lnSpc>
          <a:spcPct val="100000"/>
        </a:lnSpc>
        <a:spcBef>
          <a:spcPts val="5900"/>
        </a:spcBef>
        <a:spcAft>
          <a:spcPts val="0"/>
        </a:spcAft>
        <a:buClrTx/>
        <a:buSzPct val="75000"/>
        <a:buFontTx/>
        <a:buChar char="•"/>
        <a:tabLst/>
        <a:defRPr b="0" baseline="0" cap="none" i="0" spc="0" strike="noStrike" sz="5000" u="none">
          <a:ln>
            <a:noFill/>
          </a:ln>
          <a:solidFill>
            <a:srgbClr val="FFFFFF"/>
          </a:solidFill>
          <a:uFillTx/>
          <a:latin typeface="+mn-lt"/>
          <a:ea typeface="+mn-ea"/>
          <a:cs typeface="+mn-cs"/>
          <a:sym typeface="Helvetica Light"/>
        </a:defRPr>
      </a:lvl7pPr>
      <a:lvl8pPr marL="5055577" marR="0" indent="-610577" algn="l" defTabSz="825500" rtl="0" latinLnBrk="0">
        <a:lnSpc>
          <a:spcPct val="100000"/>
        </a:lnSpc>
        <a:spcBef>
          <a:spcPts val="5900"/>
        </a:spcBef>
        <a:spcAft>
          <a:spcPts val="0"/>
        </a:spcAft>
        <a:buClrTx/>
        <a:buSzPct val="75000"/>
        <a:buFontTx/>
        <a:buChar char="•"/>
        <a:tabLst/>
        <a:defRPr b="0" baseline="0" cap="none" i="0" spc="0" strike="noStrike" sz="5000" u="none">
          <a:ln>
            <a:noFill/>
          </a:ln>
          <a:solidFill>
            <a:srgbClr val="FFFFFF"/>
          </a:solidFill>
          <a:uFillTx/>
          <a:latin typeface="+mn-lt"/>
          <a:ea typeface="+mn-ea"/>
          <a:cs typeface="+mn-cs"/>
          <a:sym typeface="Helvetica Light"/>
        </a:defRPr>
      </a:lvl8pPr>
      <a:lvl9pPr marL="5690577" marR="0" indent="-610577" algn="l" defTabSz="825500" rtl="0" latinLnBrk="0">
        <a:lnSpc>
          <a:spcPct val="100000"/>
        </a:lnSpc>
        <a:spcBef>
          <a:spcPts val="5900"/>
        </a:spcBef>
        <a:spcAft>
          <a:spcPts val="0"/>
        </a:spcAft>
        <a:buClrTx/>
        <a:buSzPct val="75000"/>
        <a:buFontTx/>
        <a:buChar char="•"/>
        <a:tabLst/>
        <a:defRPr b="0" baseline="0" cap="none" i="0" spc="0" strike="noStrike" sz="5000" u="none">
          <a:ln>
            <a:noFill/>
          </a:ln>
          <a:solidFill>
            <a:srgbClr val="FFFFFF"/>
          </a:solidFill>
          <a:uFillTx/>
          <a:latin typeface="+mn-lt"/>
          <a:ea typeface="+mn-ea"/>
          <a:cs typeface="+mn-cs"/>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17.jpe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17.jpe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xml"/><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 Id="rId3" Type="http://schemas.openxmlformats.org/officeDocument/2006/relationships/image" Target="../media/image25.jpe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 Id="rId3" Type="http://schemas.openxmlformats.org/officeDocument/2006/relationships/image" Target="../media/image20.png"/><Relationship Id="rId4" Type="http://schemas.openxmlformats.org/officeDocument/2006/relationships/video" Target="../media/media1.mp4"/><Relationship Id="rId5" Type="http://schemas.microsoft.com/office/2007/relationships/media" Target="../media/media1.mp4"/><Relationship Id="rId6" Type="http://schemas.openxmlformats.org/officeDocument/2006/relationships/image" Target="../media/image21.png"/><Relationship Id="rId7" Type="http://schemas.openxmlformats.org/officeDocument/2006/relationships/video" Target="../media/media2.mp4"/><Relationship Id="rId8" Type="http://schemas.microsoft.com/office/2007/relationships/media" Target="../media/media2.mp4"/><Relationship Id="rId9" Type="http://schemas.openxmlformats.org/officeDocument/2006/relationships/image" Target="../media/image22.png"/><Relationship Id="rId10" Type="http://schemas.openxmlformats.org/officeDocument/2006/relationships/image" Target="../media/image19.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 Id="rId3" Type="http://schemas.openxmlformats.org/officeDocument/2006/relationships/image" Target="../media/image25.jpe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26.jpe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7.jpe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6.jpeg"/><Relationship Id="rId4" Type="http://schemas.openxmlformats.org/officeDocument/2006/relationships/image" Target="../media/image18.png"/><Relationship Id="rId5" Type="http://schemas.openxmlformats.org/officeDocument/2006/relationships/image" Target="../media/image20.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 Id="rId3" Type="http://schemas.openxmlformats.org/officeDocument/2006/relationships/image" Target="../media/image1.tif"/></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 Id="rId3" Type="http://schemas.openxmlformats.org/officeDocument/2006/relationships/image" Target="../media/image28.jpeg"/><Relationship Id="rId4" Type="http://schemas.openxmlformats.org/officeDocument/2006/relationships/image" Target="../media/image29.jpe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8.xml"/><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0.jpe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9.xml"/><Relationship Id="rId3" Type="http://schemas.openxmlformats.org/officeDocument/2006/relationships/image" Target="../media/image31.png"/><Relationship Id="rId4" Type="http://schemas.openxmlformats.org/officeDocument/2006/relationships/image" Target="../media/image31.jpeg"/><Relationship Id="rId5" Type="http://schemas.openxmlformats.org/officeDocument/2006/relationships/image" Target="../media/image2.tif"/><Relationship Id="rId6" Type="http://schemas.openxmlformats.org/officeDocument/2006/relationships/image" Target="../media/image3.tif"/><Relationship Id="rId7" Type="http://schemas.openxmlformats.org/officeDocument/2006/relationships/image" Target="../media/image4.tif"/><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image" Target="../media/image34.png"/><Relationship Id="rId11" Type="http://schemas.openxmlformats.org/officeDocument/2006/relationships/image" Target="../media/image35.png"/><Relationship Id="rId12" Type="http://schemas.openxmlformats.org/officeDocument/2006/relationships/image" Target="../media/image36.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0.xml"/><Relationship Id="rId3" Type="http://schemas.openxmlformats.org/officeDocument/2006/relationships/image" Target="../media/image32.png"/><Relationship Id="rId4" Type="http://schemas.openxmlformats.org/officeDocument/2006/relationships/image" Target="../media/image34.png"/><Relationship Id="rId5" Type="http://schemas.openxmlformats.org/officeDocument/2006/relationships/image" Target="../media/image37.png"/><Relationship Id="rId6" Type="http://schemas.openxmlformats.org/officeDocument/2006/relationships/image" Target="../media/image32.jpeg"/><Relationship Id="rId7" Type="http://schemas.openxmlformats.org/officeDocument/2006/relationships/image" Target="../media/image33.jpeg"/><Relationship Id="rId8" Type="http://schemas.openxmlformats.org/officeDocument/2006/relationships/image" Target="../media/image34.jpe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image" Target="../media/image35.jpeg"/><Relationship Id="rId4" Type="http://schemas.openxmlformats.org/officeDocument/2006/relationships/image" Target="../media/image36.jpeg"/><Relationship Id="rId5" Type="http://schemas.openxmlformats.org/officeDocument/2006/relationships/image" Target="../media/image37.jpeg"/><Relationship Id="rId6" Type="http://schemas.openxmlformats.org/officeDocument/2006/relationships/image" Target="../media/image38.jpeg"/><Relationship Id="rId7" Type="http://schemas.openxmlformats.org/officeDocument/2006/relationships/image" Target="../media/image39.jpeg"/><Relationship Id="rId8" Type="http://schemas.openxmlformats.org/officeDocument/2006/relationships/image" Target="../media/image40.jpe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2.xml"/><Relationship Id="rId3" Type="http://schemas.openxmlformats.org/officeDocument/2006/relationships/image" Target="../media/image16.png"/><Relationship Id="rId4" Type="http://schemas.openxmlformats.org/officeDocument/2006/relationships/image" Target="../media/image6.jpeg"/><Relationship Id="rId5" Type="http://schemas.openxmlformats.org/officeDocument/2006/relationships/image" Target="../media/image18.png"/><Relationship Id="rId6" Type="http://schemas.openxmlformats.org/officeDocument/2006/relationships/image" Target="../media/image38.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3.xml"/><Relationship Id="rId3" Type="http://schemas.openxmlformats.org/officeDocument/2006/relationships/image" Target="../media/image39.png"/><Relationship Id="rId4" Type="http://schemas.openxmlformats.org/officeDocument/2006/relationships/image" Target="../media/image33.png"/><Relationship Id="rId5" Type="http://schemas.openxmlformats.org/officeDocument/2006/relationships/image" Target="../media/image40.png"/><Relationship Id="rId6" Type="http://schemas.openxmlformats.org/officeDocument/2006/relationships/image" Target="../media/image41.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4.xml"/><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41.jpeg"/><Relationship Id="rId7" Type="http://schemas.openxmlformats.org/officeDocument/2006/relationships/image" Target="../media/image42.jpeg"/><Relationship Id="rId8" Type="http://schemas.openxmlformats.org/officeDocument/2006/relationships/image" Target="../media/image43.jpeg"/><Relationship Id="rId9" Type="http://schemas.openxmlformats.org/officeDocument/2006/relationships/image" Target="../media/image32.jpeg"/><Relationship Id="rId10" Type="http://schemas.openxmlformats.org/officeDocument/2006/relationships/image" Target="../media/image44.jpeg"/><Relationship Id="rId11" Type="http://schemas.openxmlformats.org/officeDocument/2006/relationships/image" Target="../media/image46.png"/><Relationship Id="rId12" Type="http://schemas.openxmlformats.org/officeDocument/2006/relationships/image" Target="../media/image47.png"/><Relationship Id="rId13" Type="http://schemas.openxmlformats.org/officeDocument/2006/relationships/image" Target="../media/image48.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xml"/><Relationship Id="rId3" Type="http://schemas.openxmlformats.org/officeDocument/2006/relationships/image" Target="../media/image1.jpeg"/><Relationship Id="rId4" Type="http://schemas.openxmlformats.org/officeDocument/2006/relationships/image" Target="../media/image2.jpeg"/><Relationship Id="rId5" Type="http://schemas.openxmlformats.org/officeDocument/2006/relationships/image" Target="../media/image3.jpeg"/><Relationship Id="rId6" Type="http://schemas.openxmlformats.org/officeDocument/2006/relationships/image" Target="../media/image4.jpeg"/><Relationship Id="rId7" Type="http://schemas.openxmlformats.org/officeDocument/2006/relationships/image" Target="../media/image5.jpeg"/><Relationship Id="rId8" Type="http://schemas.openxmlformats.org/officeDocument/2006/relationships/image" Target="../media/image8.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12.png"/><Relationship Id="rId5" Type="http://schemas.openxmlformats.org/officeDocument/2006/relationships/image" Target="../media/image7.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13.png"/><Relationship Id="rId6" Type="http://schemas.openxmlformats.org/officeDocument/2006/relationships/image" Target="../media/image8.jpeg"/><Relationship Id="rId7" Type="http://schemas.openxmlformats.org/officeDocument/2006/relationships/image" Target="../media/image14.png"/><Relationship Id="rId8" Type="http://schemas.openxmlformats.org/officeDocument/2006/relationships/image" Target="../media/image9.jpeg"/><Relationship Id="rId9" Type="http://schemas.openxmlformats.org/officeDocument/2006/relationships/image" Target="../media/image15.png"/><Relationship Id="rId10" Type="http://schemas.openxmlformats.org/officeDocument/2006/relationships/image" Target="../media/image16.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12.jpeg"/><Relationship Id="rId6" Type="http://schemas.openxmlformats.org/officeDocument/2006/relationships/image" Target="../media/image13.jpeg"/><Relationship Id="rId7" Type="http://schemas.openxmlformats.org/officeDocument/2006/relationships/image" Target="../media/image14.jpeg"/><Relationship Id="rId8" Type="http://schemas.openxmlformats.org/officeDocument/2006/relationships/image" Target="../media/image15.jpeg"/><Relationship Id="rId9" Type="http://schemas.openxmlformats.org/officeDocument/2006/relationships/image" Target="../media/image16.jpeg"/><Relationship Id="rId10" Type="http://schemas.openxmlformats.org/officeDocument/2006/relationships/image" Target="../media/image17.jpeg"/><Relationship Id="rId11" Type="http://schemas.openxmlformats.org/officeDocument/2006/relationships/image" Target="../media/image18.jpeg"/><Relationship Id="rId12" Type="http://schemas.openxmlformats.org/officeDocument/2006/relationships/image" Target="../media/image19.jpeg"/><Relationship Id="rId13" Type="http://schemas.openxmlformats.org/officeDocument/2006/relationships/image" Target="../media/image20.jpeg"/><Relationship Id="rId14" Type="http://schemas.openxmlformats.org/officeDocument/2006/relationships/image" Target="../media/image21.jpeg"/><Relationship Id="rId15" Type="http://schemas.openxmlformats.org/officeDocument/2006/relationships/image" Target="../media/image22.jpeg"/><Relationship Id="rId16" Type="http://schemas.openxmlformats.org/officeDocument/2006/relationships/image" Target="../media/image23.jpeg"/><Relationship Id="rId17"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4" name="Deep Outdoor Illumination Estimation"/>
          <p:cNvSpPr txBox="1"/>
          <p:nvPr>
            <p:ph type="title"/>
          </p:nvPr>
        </p:nvSpPr>
        <p:spPr>
          <a:xfrm>
            <a:off x="1188141" y="3269589"/>
            <a:ext cx="22007718" cy="2706421"/>
          </a:xfrm>
          <a:prstGeom prst="rect">
            <a:avLst/>
          </a:prstGeom>
          <a:solidFill>
            <a:srgbClr val="000000">
              <a:alpha val="57200"/>
            </a:srgbClr>
          </a:solidFill>
        </p:spPr>
        <p:txBody>
          <a:bodyPr anchor="t"/>
          <a:lstStyle/>
          <a:p>
            <a:pPr lvl="1" algn="r">
              <a:defRPr sz="10800">
                <a:latin typeface="Helvetica Neue Thin"/>
                <a:ea typeface="Helvetica Neue Thin"/>
                <a:cs typeface="Helvetica Neue Thin"/>
                <a:sym typeface="Helvetica Neue Thin"/>
              </a:defRPr>
            </a:pPr>
            <a:r>
              <a:t>Deep Outdoor Illumination Estimation</a:t>
            </a:r>
          </a:p>
        </p:txBody>
      </p:sp>
      <p:sp>
        <p:nvSpPr>
          <p:cNvPr id="155" name="Yannick Hold-Geoffroy, Kalyan Sunkavalli, Sunil Hadap, Emiliano Gambaretto, Jean-François Lalonde…"/>
          <p:cNvSpPr txBox="1"/>
          <p:nvPr>
            <p:ph type="body" sz="quarter" idx="1"/>
          </p:nvPr>
        </p:nvSpPr>
        <p:spPr>
          <a:xfrm>
            <a:off x="1121963" y="8029012"/>
            <a:ext cx="22140074" cy="2464982"/>
          </a:xfrm>
          <a:prstGeom prst="rect">
            <a:avLst/>
          </a:prstGeom>
          <a:solidFill>
            <a:srgbClr val="000000">
              <a:alpha val="57200"/>
            </a:srgbClr>
          </a:solidFill>
        </p:spPr>
        <p:txBody>
          <a:bodyPr/>
          <a:lstStyle/>
          <a:p>
            <a:pPr algn="r"/>
            <a:r>
              <a:rPr>
                <a:latin typeface="Helvetica Neue Light"/>
                <a:ea typeface="Helvetica Neue Light"/>
                <a:cs typeface="Helvetica Neue Light"/>
                <a:sym typeface="Helvetica Neue Light"/>
              </a:rPr>
              <a:t>Yannick Hold-Geoffroy</a:t>
            </a:r>
            <a:r>
              <a:t>, Kalyan Sunkavalli, Sunil Hadap,</a:t>
            </a:r>
            <a:br/>
            <a:r>
              <a:t>Emiliano Gambaretto, Jean-François Lalonde</a:t>
            </a:r>
          </a:p>
          <a:p>
            <a:pPr algn="r"/>
            <a:r>
              <a:t>Université Laval, Adobe</a:t>
            </a:r>
          </a:p>
        </p:txBody>
      </p:sp>
      <p:pic>
        <p:nvPicPr>
          <p:cNvPr id="156" name="adobe-logo.png" descr="adobe-logo.png"/>
          <p:cNvPicPr>
            <a:picLocks noChangeAspect="1"/>
          </p:cNvPicPr>
          <p:nvPr/>
        </p:nvPicPr>
        <p:blipFill>
          <a:blip r:embed="rId2">
            <a:extLst/>
          </a:blip>
          <a:stretch>
            <a:fillRect/>
          </a:stretch>
        </p:blipFill>
        <p:spPr>
          <a:xfrm>
            <a:off x="7369340" y="10453447"/>
            <a:ext cx="2507231" cy="3094774"/>
          </a:xfrm>
          <a:prstGeom prst="rect">
            <a:avLst/>
          </a:prstGeom>
          <a:ln w="12700">
            <a:miter lim="400000"/>
          </a:ln>
        </p:spPr>
      </p:pic>
      <p:pic>
        <p:nvPicPr>
          <p:cNvPr id="157" name="UL_RP.pdf" descr="UL_RP.pdf"/>
          <p:cNvPicPr>
            <a:picLocks noChangeAspect="1"/>
          </p:cNvPicPr>
          <p:nvPr/>
        </p:nvPicPr>
        <p:blipFill>
          <a:blip r:embed="rId3">
            <a:extLst/>
          </a:blip>
          <a:stretch>
            <a:fillRect/>
          </a:stretch>
        </p:blipFill>
        <p:spPr>
          <a:xfrm>
            <a:off x="415974" y="10656272"/>
            <a:ext cx="6103105" cy="2523400"/>
          </a:xfrm>
          <a:prstGeom prst="rect">
            <a:avLst/>
          </a:prstGeom>
          <a:ln w="12700">
            <a:miter lim="400000"/>
          </a:ln>
        </p:spPr>
      </p:pic>
      <p:pic>
        <p:nvPicPr>
          <p:cNvPr id="158" name="pasted-image.png" descr="pasted-image.png"/>
          <p:cNvPicPr>
            <a:picLocks noChangeAspect="1"/>
          </p:cNvPicPr>
          <p:nvPr/>
        </p:nvPicPr>
        <p:blipFill>
          <a:blip r:embed="rId4">
            <a:extLst/>
          </a:blip>
          <a:srcRect l="5230" t="24605" r="53575" b="24605"/>
          <a:stretch>
            <a:fillRect/>
          </a:stretch>
        </p:blipFill>
        <p:spPr>
          <a:xfrm>
            <a:off x="7568902" y="10639588"/>
            <a:ext cx="1866207" cy="1673335"/>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282" name="Group"/>
          <p:cNvGrpSpPr/>
          <p:nvPr/>
        </p:nvGrpSpPr>
        <p:grpSpPr>
          <a:xfrm>
            <a:off x="5620124" y="1242871"/>
            <a:ext cx="13143752" cy="6613407"/>
            <a:chOff x="8999268" y="0"/>
            <a:chExt cx="13143751" cy="6613406"/>
          </a:xfrm>
        </p:grpSpPr>
        <p:pic>
          <p:nvPicPr>
            <p:cNvPr id="280" name="pano_abgnjxebdykmvz.jpg" descr="pano_abgnjxebdykmvz.jpg"/>
            <p:cNvPicPr>
              <a:picLocks noChangeAspect="1"/>
            </p:cNvPicPr>
            <p:nvPr/>
          </p:nvPicPr>
          <p:blipFill>
            <a:blip r:embed="rId3">
              <a:extLst/>
            </a:blip>
            <a:srcRect l="0" t="0" r="32543" b="0"/>
            <a:stretch>
              <a:fillRect/>
            </a:stretch>
          </p:blipFill>
          <p:spPr>
            <a:xfrm>
              <a:off x="13221828" y="0"/>
              <a:ext cx="8921193" cy="6612539"/>
            </a:xfrm>
            <a:prstGeom prst="rect">
              <a:avLst/>
            </a:prstGeom>
            <a:ln w="12700" cap="flat">
              <a:noFill/>
              <a:miter lim="400000"/>
            </a:ln>
            <a:effectLst/>
          </p:spPr>
        </p:pic>
        <p:pic>
          <p:nvPicPr>
            <p:cNvPr id="281" name="pano_abgnjxebdykmvz.jpg" descr="pano_abgnjxebdykmvz.jpg"/>
            <p:cNvPicPr>
              <a:picLocks noChangeAspect="1"/>
            </p:cNvPicPr>
            <p:nvPr/>
          </p:nvPicPr>
          <p:blipFill>
            <a:blip r:embed="rId3">
              <a:extLst/>
            </a:blip>
            <a:srcRect l="68047" t="0" r="0" b="0"/>
            <a:stretch>
              <a:fillRect/>
            </a:stretch>
          </p:blipFill>
          <p:spPr>
            <a:xfrm>
              <a:off x="8999268" y="868"/>
              <a:ext cx="4225809" cy="6612539"/>
            </a:xfrm>
            <a:prstGeom prst="rect">
              <a:avLst/>
            </a:prstGeom>
            <a:ln w="12700" cap="flat">
              <a:noFill/>
              <a:miter lim="400000"/>
            </a:ln>
            <a:effectLst/>
          </p:spPr>
        </p:pic>
      </p:grpSp>
      <p:pic>
        <p:nvPicPr>
          <p:cNvPr id="283" name="pano_abgnjxebdykmvz.jpg" descr="pano_abgnjxebdykmvz.jpg"/>
          <p:cNvPicPr>
            <a:picLocks noChangeAspect="1"/>
          </p:cNvPicPr>
          <p:nvPr/>
        </p:nvPicPr>
        <p:blipFill>
          <a:blip r:embed="rId3">
            <a:extLst/>
          </a:blip>
          <a:srcRect l="3144" t="27385" r="62657" b="37226"/>
          <a:stretch>
            <a:fillRect/>
          </a:stretch>
        </p:blipFill>
        <p:spPr>
          <a:xfrm>
            <a:off x="8531423" y="8550279"/>
            <a:ext cx="7321141" cy="3787941"/>
          </a:xfrm>
          <a:prstGeom prst="rect">
            <a:avLst/>
          </a:prstGeom>
          <a:ln w="101600">
            <a:solidFill>
              <a:schemeClr val="accent5">
                <a:hueOff val="101205"/>
                <a:satOff val="-13598"/>
                <a:lumOff val="23877"/>
              </a:schemeClr>
            </a:solidFill>
            <a:miter lim="400000"/>
          </a:ln>
        </p:spPr>
      </p:pic>
      <p:grpSp>
        <p:nvGrpSpPr>
          <p:cNvPr id="287" name="Group"/>
          <p:cNvGrpSpPr/>
          <p:nvPr/>
        </p:nvGrpSpPr>
        <p:grpSpPr>
          <a:xfrm>
            <a:off x="8490011" y="2945162"/>
            <a:ext cx="7324181" cy="5655077"/>
            <a:chOff x="5952597" y="-1904247"/>
            <a:chExt cx="7324179" cy="5655075"/>
          </a:xfrm>
        </p:grpSpPr>
        <p:sp>
          <p:nvSpPr>
            <p:cNvPr id="284" name="Line"/>
            <p:cNvSpPr/>
            <p:nvPr/>
          </p:nvSpPr>
          <p:spPr>
            <a:xfrm>
              <a:off x="12166429" y="-1868971"/>
              <a:ext cx="1110349" cy="5527621"/>
            </a:xfrm>
            <a:prstGeom prst="line">
              <a:avLst/>
            </a:prstGeom>
            <a:noFill/>
            <a:ln w="63500" cap="flat">
              <a:solidFill>
                <a:schemeClr val="accent5">
                  <a:hueOff val="101205"/>
                  <a:satOff val="-13598"/>
                  <a:lumOff val="23877"/>
                </a:schemeClr>
              </a:solidFill>
              <a:prstDash val="solid"/>
              <a:miter lim="400000"/>
            </a:ln>
            <a:effectLst/>
          </p:spPr>
          <p:txBody>
            <a:bodyPr wrap="square" lIns="50800" tIns="50800" rIns="50800" bIns="50800" numCol="1" anchor="ctr">
              <a:noAutofit/>
            </a:bodyPr>
            <a:lstStyle/>
            <a:p>
              <a:pPr>
                <a:defRPr sz="3600"/>
              </a:pPr>
            </a:p>
          </p:txBody>
        </p:sp>
        <p:sp>
          <p:nvSpPr>
            <p:cNvPr id="285" name="Line"/>
            <p:cNvSpPr/>
            <p:nvPr/>
          </p:nvSpPr>
          <p:spPr>
            <a:xfrm flipH="1">
              <a:off x="5952597" y="-1904248"/>
              <a:ext cx="1759300" cy="5655077"/>
            </a:xfrm>
            <a:prstGeom prst="line">
              <a:avLst/>
            </a:prstGeom>
            <a:noFill/>
            <a:ln w="63500" cap="flat">
              <a:solidFill>
                <a:schemeClr val="accent5">
                  <a:hueOff val="101205"/>
                  <a:satOff val="-13598"/>
                  <a:lumOff val="23877"/>
                </a:schemeClr>
              </a:solidFill>
              <a:prstDash val="solid"/>
              <a:miter lim="400000"/>
            </a:ln>
            <a:effectLst/>
          </p:spPr>
          <p:txBody>
            <a:bodyPr wrap="square" lIns="50800" tIns="50800" rIns="50800" bIns="50800" numCol="1" anchor="ctr">
              <a:noAutofit/>
            </a:bodyPr>
            <a:lstStyle/>
            <a:p>
              <a:pPr>
                <a:defRPr sz="3600"/>
              </a:pPr>
            </a:p>
          </p:txBody>
        </p:sp>
        <p:sp>
          <p:nvSpPr>
            <p:cNvPr id="286" name="Rectangle"/>
            <p:cNvSpPr/>
            <p:nvPr/>
          </p:nvSpPr>
          <p:spPr>
            <a:xfrm>
              <a:off x="7693803" y="-1830386"/>
              <a:ext cx="4459734" cy="2229036"/>
            </a:xfrm>
            <a:prstGeom prst="rect">
              <a:avLst/>
            </a:prstGeom>
            <a:noFill/>
            <a:ln w="63500" cap="flat">
              <a:solidFill>
                <a:schemeClr val="accent5">
                  <a:hueOff val="101205"/>
                  <a:satOff val="-13598"/>
                  <a:lumOff val="23877"/>
                </a:schemeClr>
              </a:solidFill>
              <a:prstDash val="solid"/>
              <a:miter lim="400000"/>
            </a:ln>
            <a:effectLst/>
          </p:spPr>
          <p:txBody>
            <a:bodyPr wrap="square" lIns="50800" tIns="50800" rIns="50800" bIns="50800" numCol="1" anchor="ctr">
              <a:noAutofit/>
            </a:bodyPr>
            <a:lstStyle/>
            <a:p>
              <a:pPr>
                <a:defRPr sz="3600"/>
              </a:pP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87"/>
                                        </p:tgtEl>
                                        <p:attrNameLst>
                                          <p:attrName>style.visibility</p:attrName>
                                        </p:attrNameLst>
                                      </p:cBhvr>
                                      <p:to>
                                        <p:strVal val="visible"/>
                                      </p:to>
                                    </p:set>
                                    <p:animEffect filter="dissolve" transition="in">
                                      <p:cBhvr>
                                        <p:cTn id="7" dur="1000"/>
                                        <p:tgtEl>
                                          <p:spTgt spid="287"/>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283"/>
                                        </p:tgtEl>
                                        <p:attrNameLst>
                                          <p:attrName>style.visibility</p:attrName>
                                        </p:attrNameLst>
                                      </p:cBhvr>
                                      <p:to>
                                        <p:strVal val="visible"/>
                                      </p:to>
                                    </p:set>
                                    <p:animEffect filter="dissolve" transition="in">
                                      <p:cBhvr>
                                        <p:cTn id="11" dur="1000"/>
                                        <p:tgtEl>
                                          <p:spTgt spid="2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7" grpId="1"/>
      <p:bldP build="whole" bldLvl="1" animBg="1" rev="0" advAuto="0" spid="283" grpId="2"/>
    </p:bldLst>
  </p:timing>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293" name="Group"/>
          <p:cNvGrpSpPr/>
          <p:nvPr/>
        </p:nvGrpSpPr>
        <p:grpSpPr>
          <a:xfrm>
            <a:off x="10708307" y="3551296"/>
            <a:ext cx="13143753" cy="6613408"/>
            <a:chOff x="8999268" y="0"/>
            <a:chExt cx="13143751" cy="6613406"/>
          </a:xfrm>
        </p:grpSpPr>
        <p:pic>
          <p:nvPicPr>
            <p:cNvPr id="291" name="pano_abgnjxebdykmvz.jpg" descr="pano_abgnjxebdykmvz.jpg"/>
            <p:cNvPicPr>
              <a:picLocks noChangeAspect="1"/>
            </p:cNvPicPr>
            <p:nvPr/>
          </p:nvPicPr>
          <p:blipFill>
            <a:blip r:embed="rId3">
              <a:extLst/>
            </a:blip>
            <a:srcRect l="0" t="0" r="32543" b="0"/>
            <a:stretch>
              <a:fillRect/>
            </a:stretch>
          </p:blipFill>
          <p:spPr>
            <a:xfrm>
              <a:off x="13221828" y="0"/>
              <a:ext cx="8921193" cy="6612539"/>
            </a:xfrm>
            <a:prstGeom prst="rect">
              <a:avLst/>
            </a:prstGeom>
            <a:ln w="12700" cap="flat">
              <a:noFill/>
              <a:miter lim="400000"/>
            </a:ln>
            <a:effectLst/>
          </p:spPr>
        </p:pic>
        <p:pic>
          <p:nvPicPr>
            <p:cNvPr id="292" name="pano_abgnjxebdykmvz.jpg" descr="pano_abgnjxebdykmvz.jpg"/>
            <p:cNvPicPr>
              <a:picLocks noChangeAspect="1"/>
            </p:cNvPicPr>
            <p:nvPr/>
          </p:nvPicPr>
          <p:blipFill>
            <a:blip r:embed="rId3">
              <a:extLst/>
            </a:blip>
            <a:srcRect l="68047" t="0" r="0" b="0"/>
            <a:stretch>
              <a:fillRect/>
            </a:stretch>
          </p:blipFill>
          <p:spPr>
            <a:xfrm>
              <a:off x="8999268" y="868"/>
              <a:ext cx="4225809" cy="6612539"/>
            </a:xfrm>
            <a:prstGeom prst="rect">
              <a:avLst/>
            </a:prstGeom>
            <a:ln w="12700" cap="flat">
              <a:noFill/>
              <a:miter lim="400000"/>
            </a:ln>
            <a:effectLst/>
          </p:spPr>
        </p:pic>
      </p:grpSp>
      <p:pic>
        <p:nvPicPr>
          <p:cNvPr id="294" name="pano_abgnjxebdykmvz.jpg" descr="pano_abgnjxebdykmvz.jpg"/>
          <p:cNvPicPr>
            <a:picLocks noChangeAspect="1"/>
          </p:cNvPicPr>
          <p:nvPr/>
        </p:nvPicPr>
        <p:blipFill>
          <a:blip r:embed="rId3">
            <a:extLst/>
          </a:blip>
          <a:srcRect l="3144" t="27385" r="62657" b="37226"/>
          <a:stretch>
            <a:fillRect/>
          </a:stretch>
        </p:blipFill>
        <p:spPr>
          <a:xfrm>
            <a:off x="582740" y="4964112"/>
            <a:ext cx="7321142" cy="3787941"/>
          </a:xfrm>
          <a:prstGeom prst="rect">
            <a:avLst/>
          </a:prstGeom>
          <a:ln w="101600">
            <a:solidFill>
              <a:schemeClr val="accent5">
                <a:hueOff val="101205"/>
                <a:satOff val="-13598"/>
                <a:lumOff val="23877"/>
              </a:schemeClr>
            </a:solidFill>
            <a:miter lim="400000"/>
          </a:ln>
        </p:spPr>
      </p:pic>
      <p:grpSp>
        <p:nvGrpSpPr>
          <p:cNvPr id="297" name="Group"/>
          <p:cNvGrpSpPr/>
          <p:nvPr/>
        </p:nvGrpSpPr>
        <p:grpSpPr>
          <a:xfrm>
            <a:off x="8042133" y="5674922"/>
            <a:ext cx="2578735" cy="1183078"/>
            <a:chOff x="0" y="0"/>
            <a:chExt cx="2578733" cy="1183077"/>
          </a:xfrm>
        </p:grpSpPr>
        <p:sp>
          <p:nvSpPr>
            <p:cNvPr id="295" name="Line"/>
            <p:cNvSpPr/>
            <p:nvPr/>
          </p:nvSpPr>
          <p:spPr>
            <a:xfrm>
              <a:off x="0" y="1183077"/>
              <a:ext cx="2578734" cy="1"/>
            </a:xfrm>
            <a:prstGeom prst="line">
              <a:avLst/>
            </a:prstGeom>
            <a:noFill/>
            <a:ln w="101600" cap="flat">
              <a:solidFill>
                <a:srgbClr val="FFFFFF"/>
              </a:solidFill>
              <a:prstDash val="solid"/>
              <a:miter lim="400000"/>
              <a:tailEnd type="triangle" w="med" len="med"/>
            </a:ln>
            <a:effectLst/>
          </p:spPr>
          <p:txBody>
            <a:bodyPr wrap="square" lIns="50800" tIns="50800" rIns="50800" bIns="50800" numCol="1" anchor="ctr">
              <a:noAutofit/>
            </a:bodyPr>
            <a:lstStyle/>
            <a:p>
              <a:pPr>
                <a:defRPr sz="3600"/>
              </a:pPr>
            </a:p>
          </p:txBody>
        </p:sp>
        <p:sp>
          <p:nvSpPr>
            <p:cNvPr id="296" name="CNN"/>
            <p:cNvSpPr txBox="1"/>
            <p:nvPr/>
          </p:nvSpPr>
          <p:spPr>
            <a:xfrm>
              <a:off x="544512" y="-1"/>
              <a:ext cx="1489711" cy="863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CNN</a:t>
              </a:r>
            </a:p>
          </p:txBody>
        </p:sp>
      </p:gr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297"/>
                                        </p:tgtEl>
                                        <p:attrNameLst>
                                          <p:attrName>style.visibility</p:attrName>
                                        </p:attrNameLst>
                                      </p:cBhvr>
                                      <p:to>
                                        <p:strVal val="visible"/>
                                      </p:to>
                                    </p:set>
                                    <p:animEffect filter="dissolve" transition="in">
                                      <p:cBhvr>
                                        <p:cTn id="7" dur="1000"/>
                                        <p:tgtEl>
                                          <p:spTgt spid="2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7" grpId="1"/>
    </p:bldLst>
  </p:timing>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1" name="Problem: SUN360 is Low Dynamic Range"/>
          <p:cNvSpPr txBox="1"/>
          <p:nvPr>
            <p:ph type="title"/>
          </p:nvPr>
        </p:nvSpPr>
        <p:spPr>
          <a:prstGeom prst="rect">
            <a:avLst/>
          </a:prstGeom>
        </p:spPr>
        <p:txBody>
          <a:bodyPr/>
          <a:lstStyle>
            <a:lvl1pPr defTabSz="2243327">
              <a:defRPr sz="6808"/>
            </a:lvl1pPr>
          </a:lstStyle>
          <a:p>
            <a:pPr/>
            <a:r>
              <a:t>Problem: SUN360 is Low Dynamic Range</a:t>
            </a:r>
          </a:p>
        </p:txBody>
      </p:sp>
      <p:grpSp>
        <p:nvGrpSpPr>
          <p:cNvPr id="304" name="Group"/>
          <p:cNvGrpSpPr/>
          <p:nvPr/>
        </p:nvGrpSpPr>
        <p:grpSpPr>
          <a:xfrm>
            <a:off x="398623" y="4024562"/>
            <a:ext cx="11207063" cy="8425356"/>
            <a:chOff x="0" y="0"/>
            <a:chExt cx="11207062" cy="8425354"/>
          </a:xfrm>
        </p:grpSpPr>
        <p:pic>
          <p:nvPicPr>
            <p:cNvPr id="302" name="background.png" descr="background.png"/>
            <p:cNvPicPr>
              <a:picLocks noChangeAspect="1"/>
            </p:cNvPicPr>
            <p:nvPr/>
          </p:nvPicPr>
          <p:blipFill>
            <a:blip r:embed="rId3">
              <a:extLst/>
            </a:blip>
            <a:srcRect l="0" t="0" r="0" b="0"/>
            <a:stretch>
              <a:fillRect/>
            </a:stretch>
          </p:blipFill>
          <p:spPr>
            <a:xfrm>
              <a:off x="0" y="20058"/>
              <a:ext cx="11207063" cy="8405297"/>
            </a:xfrm>
            <a:prstGeom prst="rect">
              <a:avLst/>
            </a:prstGeom>
            <a:ln w="12700" cap="flat">
              <a:noFill/>
              <a:miter lim="400000"/>
            </a:ln>
            <a:effectLst/>
          </p:spPr>
        </p:pic>
        <p:pic>
          <p:nvPicPr>
            <p:cNvPr id="303" name="composite_wrong.png" descr="composite_wrong.png"/>
            <p:cNvPicPr>
              <a:picLocks noChangeAspect="1"/>
            </p:cNvPicPr>
            <p:nvPr/>
          </p:nvPicPr>
          <p:blipFill>
            <a:blip r:embed="rId4">
              <a:extLst/>
            </a:blip>
            <a:stretch>
              <a:fillRect/>
            </a:stretch>
          </p:blipFill>
          <p:spPr>
            <a:xfrm>
              <a:off x="27343" y="0"/>
              <a:ext cx="11152376" cy="8364282"/>
            </a:xfrm>
            <a:prstGeom prst="rect">
              <a:avLst/>
            </a:prstGeom>
            <a:ln w="12700" cap="flat">
              <a:noFill/>
              <a:miter lim="400000"/>
            </a:ln>
            <a:effectLst/>
          </p:spPr>
        </p:pic>
      </p:grpSp>
      <p:sp>
        <p:nvSpPr>
          <p:cNvPr id="305" name="LDR lighting"/>
          <p:cNvSpPr txBox="1"/>
          <p:nvPr/>
        </p:nvSpPr>
        <p:spPr>
          <a:xfrm>
            <a:off x="4501001" y="2937447"/>
            <a:ext cx="3607436"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LDR lighting</a:t>
            </a:r>
          </a:p>
        </p:txBody>
      </p:sp>
      <p:grpSp>
        <p:nvGrpSpPr>
          <p:cNvPr id="308" name="Group"/>
          <p:cNvGrpSpPr/>
          <p:nvPr/>
        </p:nvGrpSpPr>
        <p:grpSpPr>
          <a:xfrm>
            <a:off x="12472170" y="2937447"/>
            <a:ext cx="11233808" cy="9512471"/>
            <a:chOff x="0" y="0"/>
            <a:chExt cx="11233806" cy="9512469"/>
          </a:xfrm>
        </p:grpSpPr>
        <p:pic>
          <p:nvPicPr>
            <p:cNvPr id="306" name="composite2.png" descr="composite2.png"/>
            <p:cNvPicPr>
              <a:picLocks noChangeAspect="1"/>
            </p:cNvPicPr>
            <p:nvPr/>
          </p:nvPicPr>
          <p:blipFill>
            <a:blip r:embed="rId5">
              <a:extLst/>
            </a:blip>
            <a:stretch>
              <a:fillRect/>
            </a:stretch>
          </p:blipFill>
          <p:spPr>
            <a:xfrm>
              <a:off x="0" y="1087115"/>
              <a:ext cx="11233807" cy="8425355"/>
            </a:xfrm>
            <a:prstGeom prst="rect">
              <a:avLst/>
            </a:prstGeom>
            <a:ln w="12700" cap="flat">
              <a:noFill/>
              <a:miter lim="400000"/>
            </a:ln>
            <a:effectLst/>
          </p:spPr>
        </p:pic>
        <p:sp>
          <p:nvSpPr>
            <p:cNvPr id="307" name="HDR lighting"/>
            <p:cNvSpPr txBox="1"/>
            <p:nvPr/>
          </p:nvSpPr>
          <p:spPr>
            <a:xfrm>
              <a:off x="4383567" y="-1"/>
              <a:ext cx="3712846" cy="863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HDR lighting</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308"/>
                                        </p:tgtEl>
                                        <p:attrNameLst>
                                          <p:attrName>style.visibility</p:attrName>
                                        </p:attrNameLst>
                                      </p:cBhvr>
                                      <p:to>
                                        <p:strVal val="visible"/>
                                      </p:to>
                                    </p:set>
                                    <p:animEffect filter="dissolve" transition="in">
                                      <p:cBhvr>
                                        <p:cTn id="7" dur="1000"/>
                                        <p:tgtEl>
                                          <p:spTgt spid="3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8" grpId="1"/>
    </p:bldLst>
  </p:timing>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2" name="Hošek-Wilkie Sky Model"/>
          <p:cNvSpPr txBox="1"/>
          <p:nvPr>
            <p:ph type="title"/>
          </p:nvPr>
        </p:nvSpPr>
        <p:spPr>
          <a:xfrm>
            <a:off x="831199" y="1186733"/>
            <a:ext cx="22721602" cy="1527201"/>
          </a:xfrm>
          <a:prstGeom prst="rect">
            <a:avLst/>
          </a:prstGeom>
        </p:spPr>
        <p:txBody>
          <a:bodyPr/>
          <a:lstStyle>
            <a:lvl1pPr defTabSz="2243327">
              <a:defRPr sz="6808"/>
            </a:lvl1pPr>
          </a:lstStyle>
          <a:p>
            <a:pPr/>
            <a:r>
              <a:t>Hošek-Wilkie Sky Model</a:t>
            </a:r>
          </a:p>
        </p:txBody>
      </p:sp>
      <p:pic>
        <p:nvPicPr>
          <p:cNvPr id="313" name="pano_azzcyrwqeagfns.jpg" descr="pano_azzcyrwqeagfns.jpg"/>
          <p:cNvPicPr>
            <a:picLocks noChangeAspect="1"/>
          </p:cNvPicPr>
          <p:nvPr/>
        </p:nvPicPr>
        <p:blipFill>
          <a:blip r:embed="rId3">
            <a:extLst/>
          </a:blip>
          <a:stretch>
            <a:fillRect/>
          </a:stretch>
        </p:blipFill>
        <p:spPr>
          <a:xfrm>
            <a:off x="829972" y="7045731"/>
            <a:ext cx="9144001" cy="4572001"/>
          </a:xfrm>
          <a:prstGeom prst="rect">
            <a:avLst/>
          </a:prstGeom>
          <a:ln w="12700">
            <a:miter lim="400000"/>
          </a:ln>
        </p:spPr>
      </p:pic>
      <p:grpSp>
        <p:nvGrpSpPr>
          <p:cNvPr id="319" name="Group"/>
          <p:cNvGrpSpPr/>
          <p:nvPr/>
        </p:nvGrpSpPr>
        <p:grpSpPr>
          <a:xfrm>
            <a:off x="11045962" y="3641833"/>
            <a:ext cx="11998502" cy="7977957"/>
            <a:chOff x="0" y="0"/>
            <a:chExt cx="11998501" cy="7977955"/>
          </a:xfrm>
        </p:grpSpPr>
        <p:pic>
          <p:nvPicPr>
            <p:cNvPr id="314" name="pasted-image.pdf" descr="pasted-image.pdf"/>
            <p:cNvPicPr>
              <a:picLocks noChangeAspect="1"/>
            </p:cNvPicPr>
            <p:nvPr/>
          </p:nvPicPr>
          <p:blipFill>
            <a:blip r:embed="rId4">
              <a:extLst/>
            </a:blip>
            <a:stretch>
              <a:fillRect/>
            </a:stretch>
          </p:blipFill>
          <p:spPr>
            <a:xfrm>
              <a:off x="0" y="5299766"/>
              <a:ext cx="1170397" cy="780265"/>
            </a:xfrm>
            <a:prstGeom prst="rect">
              <a:avLst/>
            </a:prstGeom>
            <a:ln w="12700" cap="flat">
              <a:noFill/>
              <a:miter lim="400000"/>
            </a:ln>
            <a:effectLst/>
          </p:spPr>
        </p:pic>
        <p:pic>
          <p:nvPicPr>
            <p:cNvPr id="315" name="Screen Shot 2016-09-28 at 1.44.49 PM.png" descr="Screen Shot 2016-09-28 at 1.44.49 PM.png"/>
            <p:cNvPicPr>
              <a:picLocks noChangeAspect="1"/>
            </p:cNvPicPr>
            <p:nvPr/>
          </p:nvPicPr>
          <p:blipFill>
            <a:blip r:embed="rId5">
              <a:extLst/>
            </a:blip>
            <a:srcRect l="0" t="0" r="0" b="5724"/>
            <a:stretch>
              <a:fillRect/>
            </a:stretch>
          </p:blipFill>
          <p:spPr>
            <a:xfrm>
              <a:off x="2242386" y="3379133"/>
              <a:ext cx="9756116" cy="4598823"/>
            </a:xfrm>
            <a:prstGeom prst="rect">
              <a:avLst/>
            </a:prstGeom>
            <a:ln w="76200" cap="flat">
              <a:solidFill>
                <a:schemeClr val="accent3">
                  <a:hueOff val="-499813"/>
                  <a:satOff val="-5228"/>
                  <a:lumOff val="24899"/>
                </a:schemeClr>
              </a:solidFill>
              <a:prstDash val="solid"/>
              <a:miter lim="400000"/>
            </a:ln>
            <a:effectLst/>
          </p:spPr>
        </p:pic>
        <p:sp>
          <p:nvSpPr>
            <p:cNvPr id="316" name="Line"/>
            <p:cNvSpPr/>
            <p:nvPr/>
          </p:nvSpPr>
          <p:spPr>
            <a:xfrm>
              <a:off x="5267693" y="1611181"/>
              <a:ext cx="5371741" cy="1"/>
            </a:xfrm>
            <a:prstGeom prst="line">
              <a:avLst/>
            </a:prstGeom>
            <a:noFill/>
            <a:ln w="25400" cap="flat">
              <a:solidFill>
                <a:srgbClr val="00F900"/>
              </a:solidFill>
              <a:prstDash val="solid"/>
              <a:miter lim="400000"/>
            </a:ln>
            <a:effectLst/>
          </p:spPr>
          <p:txBody>
            <a:bodyPr wrap="square" lIns="50800" tIns="50800" rIns="50800" bIns="50800" numCol="1" anchor="ctr">
              <a:noAutofit/>
            </a:bodyPr>
            <a:lstStyle/>
            <a:p>
              <a:pPr>
                <a:defRPr sz="3600"/>
              </a:pPr>
            </a:p>
          </p:txBody>
        </p:sp>
        <p:sp>
          <p:nvSpPr>
            <p:cNvPr id="317" name="Line"/>
            <p:cNvSpPr/>
            <p:nvPr/>
          </p:nvSpPr>
          <p:spPr>
            <a:xfrm>
              <a:off x="8294462" y="1789981"/>
              <a:ext cx="1" cy="1391713"/>
            </a:xfrm>
            <a:prstGeom prst="line">
              <a:avLst/>
            </a:prstGeom>
            <a:noFill/>
            <a:ln w="101600" cap="flat">
              <a:solidFill>
                <a:schemeClr val="accent3">
                  <a:hueOff val="-499813"/>
                  <a:satOff val="-5228"/>
                  <a:lumOff val="24899"/>
                  <a:alpha val="50000"/>
                </a:schemeClr>
              </a:solidFill>
              <a:prstDash val="solid"/>
              <a:miter lim="400000"/>
              <a:tailEnd type="triangle" w="med" len="med"/>
            </a:ln>
            <a:effectLst/>
          </p:spPr>
          <p:txBody>
            <a:bodyPr wrap="square" lIns="50800" tIns="50800" rIns="50800" bIns="50800" numCol="1" anchor="ctr">
              <a:noAutofit/>
            </a:bodyPr>
            <a:lstStyle/>
            <a:p>
              <a:pPr>
                <a:defRPr sz="3600"/>
              </a:pPr>
            </a:p>
          </p:txBody>
        </p:sp>
        <p:pic>
          <p:nvPicPr>
            <p:cNvPr id="318" name="pasted-image.pdf" descr="pasted-image.pdf"/>
            <p:cNvPicPr>
              <a:picLocks noChangeAspect="1"/>
            </p:cNvPicPr>
            <p:nvPr/>
          </p:nvPicPr>
          <p:blipFill>
            <a:blip r:embed="rId6">
              <a:extLst/>
            </a:blip>
            <a:srcRect l="70013" t="0" r="1531" b="0"/>
            <a:stretch>
              <a:fillRect/>
            </a:stretch>
          </p:blipFill>
          <p:spPr>
            <a:xfrm>
              <a:off x="5110805" y="0"/>
              <a:ext cx="5637225" cy="1445281"/>
            </a:xfrm>
            <a:prstGeom prst="rect">
              <a:avLst/>
            </a:prstGeom>
            <a:ln w="12700" cap="flat">
              <a:noFill/>
              <a:miter lim="400000"/>
            </a:ln>
            <a:effectLst/>
          </p:spPr>
        </p:pic>
      </p:grpSp>
      <p:grpSp>
        <p:nvGrpSpPr>
          <p:cNvPr id="323" name="Group"/>
          <p:cNvGrpSpPr/>
          <p:nvPr/>
        </p:nvGrpSpPr>
        <p:grpSpPr>
          <a:xfrm>
            <a:off x="9312966" y="5232996"/>
            <a:ext cx="11443033" cy="3446989"/>
            <a:chOff x="637115" y="0"/>
            <a:chExt cx="11443031" cy="3446988"/>
          </a:xfrm>
        </p:grpSpPr>
        <p:sp>
          <p:nvSpPr>
            <p:cNvPr id="320" name="Line"/>
            <p:cNvSpPr/>
            <p:nvPr/>
          </p:nvSpPr>
          <p:spPr>
            <a:xfrm>
              <a:off x="637115" y="0"/>
              <a:ext cx="5302550" cy="0"/>
            </a:xfrm>
            <a:prstGeom prst="line">
              <a:avLst/>
            </a:prstGeom>
            <a:noFill/>
            <a:ln w="25400" cap="flat">
              <a:solidFill>
                <a:schemeClr val="accent5">
                  <a:hueOff val="101205"/>
                  <a:satOff val="-13598"/>
                  <a:lumOff val="23877"/>
                </a:schemeClr>
              </a:solidFill>
              <a:prstDash val="solid"/>
              <a:miter lim="400000"/>
            </a:ln>
            <a:effectLst/>
          </p:spPr>
          <p:txBody>
            <a:bodyPr wrap="square" lIns="50800" tIns="50800" rIns="50800" bIns="50800" numCol="1" anchor="ctr">
              <a:noAutofit/>
            </a:bodyPr>
            <a:lstStyle/>
            <a:p>
              <a:pPr>
                <a:defRPr sz="3600"/>
              </a:pPr>
            </a:p>
          </p:txBody>
        </p:sp>
        <p:sp>
          <p:nvSpPr>
            <p:cNvPr id="321" name="Circle"/>
            <p:cNvSpPr/>
            <p:nvPr/>
          </p:nvSpPr>
          <p:spPr>
            <a:xfrm>
              <a:off x="11756639" y="3123481"/>
              <a:ext cx="323509" cy="323508"/>
            </a:xfrm>
            <a:prstGeom prst="ellipse">
              <a:avLst/>
            </a:prstGeom>
            <a:solidFill>
              <a:srgbClr val="FFFFFF"/>
            </a:solidFill>
            <a:ln w="76200" cap="flat">
              <a:solidFill>
                <a:schemeClr val="accent5">
                  <a:hueOff val="101205"/>
                  <a:satOff val="-13598"/>
                  <a:lumOff val="23877"/>
                </a:schemeClr>
              </a:solidFill>
              <a:prstDash val="solid"/>
              <a:miter lim="400000"/>
            </a:ln>
            <a:effectLst/>
          </p:spPr>
          <p:txBody>
            <a:bodyPr wrap="square" lIns="50800" tIns="50800" rIns="50800" bIns="50800" numCol="1" anchor="ctr">
              <a:noAutofit/>
            </a:bodyPr>
            <a:lstStyle/>
            <a:p>
              <a:pPr>
                <a:defRPr sz="3600"/>
              </a:pPr>
            </a:p>
          </p:txBody>
        </p:sp>
        <p:sp>
          <p:nvSpPr>
            <p:cNvPr id="322" name="Line"/>
            <p:cNvSpPr/>
            <p:nvPr/>
          </p:nvSpPr>
          <p:spPr>
            <a:xfrm>
              <a:off x="3688493" y="269713"/>
              <a:ext cx="7953544" cy="2872149"/>
            </a:xfrm>
            <a:prstGeom prst="line">
              <a:avLst/>
            </a:prstGeom>
            <a:noFill/>
            <a:ln w="101600" cap="flat">
              <a:solidFill>
                <a:schemeClr val="accent5">
                  <a:hueOff val="101205"/>
                  <a:satOff val="-13598"/>
                  <a:lumOff val="23877"/>
                  <a:alpha val="50000"/>
                </a:schemeClr>
              </a:solidFill>
              <a:prstDash val="solid"/>
              <a:miter lim="400000"/>
              <a:tailEnd type="triangle" w="med" len="med"/>
            </a:ln>
            <a:effectLst/>
          </p:spPr>
          <p:txBody>
            <a:bodyPr wrap="square" lIns="50800" tIns="50800" rIns="50800" bIns="50800" numCol="1" anchor="ctr">
              <a:noAutofit/>
            </a:bodyPr>
            <a:lstStyle/>
            <a:p>
              <a:pPr>
                <a:defRPr sz="3600"/>
              </a:pPr>
            </a:p>
          </p:txBody>
        </p:sp>
      </p:grpSp>
      <p:pic>
        <p:nvPicPr>
          <p:cNvPr id="324" name="pasted-image.pdf" descr="pasted-image.pdf"/>
          <p:cNvPicPr>
            <a:picLocks noChangeAspect="1"/>
          </p:cNvPicPr>
          <p:nvPr/>
        </p:nvPicPr>
        <p:blipFill>
          <a:blip r:embed="rId6">
            <a:extLst/>
          </a:blip>
          <a:stretch>
            <a:fillRect/>
          </a:stretch>
        </p:blipFill>
        <p:spPr>
          <a:xfrm>
            <a:off x="2286539" y="3641833"/>
            <a:ext cx="19810922" cy="1445282"/>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319"/>
                                        </p:tgtEl>
                                        <p:attrNameLst>
                                          <p:attrName>style.visibility</p:attrName>
                                        </p:attrNameLst>
                                      </p:cBhvr>
                                      <p:to>
                                        <p:strVal val="visible"/>
                                      </p:to>
                                    </p:set>
                                    <p:animEffect filter="dissolve" transition="in">
                                      <p:cBhvr>
                                        <p:cTn id="7" dur="1000"/>
                                        <p:tgtEl>
                                          <p:spTgt spid="319"/>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323"/>
                                        </p:tgtEl>
                                        <p:attrNameLst>
                                          <p:attrName>style.visibility</p:attrName>
                                        </p:attrNameLst>
                                      </p:cBhvr>
                                      <p:to>
                                        <p:strVal val="visible"/>
                                      </p:to>
                                    </p:set>
                                    <p:animEffect filter="dissolve" transition="in">
                                      <p:cBhvr>
                                        <p:cTn id="12" dur="1000"/>
                                        <p:tgtEl>
                                          <p:spTgt spid="323"/>
                                        </p:tgtEl>
                                      </p:cBhvr>
                                    </p:animEffect>
                                  </p:childTnLst>
                                </p:cTn>
                              </p:par>
                            </p:childTnLst>
                          </p:cTn>
                        </p:par>
                        <p:par>
                          <p:cTn id="13" fill="hold">
                            <p:stCondLst>
                              <p:cond delay="1000"/>
                            </p:stCondLst>
                            <p:childTnLst>
                              <p:par>
                                <p:cTn id="14" presetClass="entr" nodeType="afterEffect" presetID="9" grpId="3" fill="hold">
                                  <p:stCondLst>
                                    <p:cond delay="0"/>
                                  </p:stCondLst>
                                  <p:iterate type="el" backwards="0">
                                    <p:tmAbs val="0"/>
                                  </p:iterate>
                                  <p:childTnLst>
                                    <p:set>
                                      <p:cBhvr>
                                        <p:cTn id="15" fill="hold"/>
                                        <p:tgtEl>
                                          <p:spTgt spid="324"/>
                                        </p:tgtEl>
                                        <p:attrNameLst>
                                          <p:attrName>style.visibility</p:attrName>
                                        </p:attrNameLst>
                                      </p:cBhvr>
                                      <p:to>
                                        <p:strVal val="visible"/>
                                      </p:to>
                                    </p:set>
                                    <p:animEffect filter="dissolve" transition="in">
                                      <p:cBhvr>
                                        <p:cTn id="16" dur="1000"/>
                                        <p:tgtEl>
                                          <p:spTgt spid="3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19" grpId="1"/>
      <p:bldP build="whole" bldLvl="1" animBg="1" rev="0" advAuto="0" spid="323" grpId="2"/>
      <p:bldP build="whole" bldLvl="1" animBg="1" rev="0" advAuto="0" spid="324" grpId="3"/>
    </p:bldLst>
  </p:timing>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28" name="CodeCogsEqn (6).png" descr="CodeCogsEqn (6).png"/>
          <p:cNvPicPr>
            <a:picLocks noChangeAspect="1"/>
          </p:cNvPicPr>
          <p:nvPr/>
        </p:nvPicPr>
        <p:blipFill>
          <a:blip r:embed="rId3">
            <a:extLst/>
          </a:blip>
          <a:stretch>
            <a:fillRect/>
          </a:stretch>
        </p:blipFill>
        <p:spPr>
          <a:xfrm>
            <a:off x="8410344" y="5372185"/>
            <a:ext cx="7984582" cy="1433131"/>
          </a:xfrm>
          <a:prstGeom prst="rect">
            <a:avLst/>
          </a:prstGeom>
          <a:ln w="12700">
            <a:miter lim="400000"/>
          </a:ln>
        </p:spPr>
      </p:pic>
      <p:sp>
        <p:nvSpPr>
          <p:cNvPr id="329" name="Hošek-Wilkie Sky Model"/>
          <p:cNvSpPr txBox="1"/>
          <p:nvPr>
            <p:ph type="title"/>
          </p:nvPr>
        </p:nvSpPr>
        <p:spPr>
          <a:xfrm>
            <a:off x="831199" y="1186733"/>
            <a:ext cx="22721602" cy="1527201"/>
          </a:xfrm>
          <a:prstGeom prst="rect">
            <a:avLst/>
          </a:prstGeom>
        </p:spPr>
        <p:txBody>
          <a:bodyPr/>
          <a:lstStyle>
            <a:lvl1pPr defTabSz="2243327">
              <a:defRPr sz="6808"/>
            </a:lvl1pPr>
          </a:lstStyle>
          <a:p>
            <a:pPr/>
            <a:r>
              <a:t>Hošek-Wilkie Sky Model</a:t>
            </a:r>
          </a:p>
        </p:txBody>
      </p:sp>
      <p:pic>
        <p:nvPicPr>
          <p:cNvPr id="330" name="t_example.mp4" descr="t_example.mp4"/>
          <p:cNvPicPr>
            <a:picLocks noChangeAspect="0"/>
          </p:cNvPicPr>
          <p:nvPr>
            <a:videoFile r:link="rId4"/>
            <p:extLst>
              <p:ext uri="{DAA4B4D4-6D71-4841-9C94-3DE7FCFB9230}">
                <p14:media xmlns:p14="http://schemas.microsoft.com/office/powerpoint/2010/main" r:embed="rId5"/>
              </p:ext>
            </p:extLst>
          </p:nvPr>
        </p:nvPicPr>
        <p:blipFill>
          <a:blip r:embed="rId6">
            <a:extLst/>
          </a:blip>
          <a:stretch>
            <a:fillRect/>
          </a:stretch>
        </p:blipFill>
        <p:spPr>
          <a:xfrm>
            <a:off x="2816151" y="7526520"/>
            <a:ext cx="20313242" cy="10156621"/>
          </a:xfrm>
          <a:prstGeom prst="rect">
            <a:avLst/>
          </a:prstGeom>
          <a:ln w="12700">
            <a:miter lim="400000"/>
          </a:ln>
        </p:spPr>
      </p:pic>
      <p:sp>
        <p:nvSpPr>
          <p:cNvPr id="331" name="Rectangle"/>
          <p:cNvSpPr/>
          <p:nvPr/>
        </p:nvSpPr>
        <p:spPr>
          <a:xfrm>
            <a:off x="12158561" y="5188279"/>
            <a:ext cx="991451" cy="1800943"/>
          </a:xfrm>
          <a:prstGeom prst="rect">
            <a:avLst/>
          </a:prstGeom>
          <a:ln w="101600">
            <a:solidFill>
              <a:schemeClr val="accent5">
                <a:hueOff val="101205"/>
                <a:satOff val="-13598"/>
                <a:lumOff val="23877"/>
              </a:schemeClr>
            </a:solidFill>
            <a:miter lim="400000"/>
          </a:ln>
        </p:spPr>
        <p:txBody>
          <a:bodyPr lIns="50800" tIns="50800" rIns="50800" bIns="50800" anchor="ctr"/>
          <a:lstStyle/>
          <a:p>
            <a:pPr>
              <a:defRPr sz="3600"/>
            </a:pPr>
          </a:p>
        </p:txBody>
      </p:sp>
      <p:sp>
        <p:nvSpPr>
          <p:cNvPr id="332" name="Rectangle"/>
          <p:cNvSpPr/>
          <p:nvPr/>
        </p:nvSpPr>
        <p:spPr>
          <a:xfrm>
            <a:off x="13546559" y="5188279"/>
            <a:ext cx="2699924" cy="1800943"/>
          </a:xfrm>
          <a:prstGeom prst="rect">
            <a:avLst/>
          </a:prstGeom>
          <a:ln w="101600">
            <a:solidFill>
              <a:schemeClr val="accent5">
                <a:hueOff val="101205"/>
                <a:satOff val="-13598"/>
                <a:lumOff val="23877"/>
              </a:schemeClr>
            </a:solidFill>
            <a:miter lim="400000"/>
          </a:ln>
        </p:spPr>
        <p:txBody>
          <a:bodyPr lIns="50800" tIns="50800" rIns="50800" bIns="50800" anchor="ctr"/>
          <a:lstStyle/>
          <a:p>
            <a:pPr>
              <a:defRPr sz="3600"/>
            </a:pPr>
          </a:p>
        </p:txBody>
      </p:sp>
      <p:pic>
        <p:nvPicPr>
          <p:cNvPr id="333" name="position_example.mp4" descr="position_example.mp4"/>
          <p:cNvPicPr>
            <a:picLocks noChangeAspect="0"/>
          </p:cNvPicPr>
          <p:nvPr>
            <a:videoFile r:link="rId7"/>
            <p:extLst>
              <p:ext uri="{DAA4B4D4-6D71-4841-9C94-3DE7FCFB9230}">
                <p14:media xmlns:p14="http://schemas.microsoft.com/office/powerpoint/2010/main" r:embed="rId8"/>
              </p:ext>
            </p:extLst>
          </p:nvPr>
        </p:nvPicPr>
        <p:blipFill>
          <a:blip r:embed="rId9">
            <a:extLst/>
          </a:blip>
          <a:stretch>
            <a:fillRect/>
          </a:stretch>
        </p:blipFill>
        <p:spPr>
          <a:xfrm>
            <a:off x="2816151" y="7526520"/>
            <a:ext cx="20313242" cy="10156621"/>
          </a:xfrm>
          <a:prstGeom prst="rect">
            <a:avLst/>
          </a:prstGeom>
          <a:ln w="12700">
            <a:miter lim="400000"/>
          </a:ln>
        </p:spPr>
      </p:pic>
      <p:pic>
        <p:nvPicPr>
          <p:cNvPr id="334" name="pasted-image.pdf" descr="pasted-image.pdf"/>
          <p:cNvPicPr>
            <a:picLocks noChangeAspect="1"/>
          </p:cNvPicPr>
          <p:nvPr/>
        </p:nvPicPr>
        <p:blipFill>
          <a:blip r:embed="rId10">
            <a:extLst/>
          </a:blip>
          <a:stretch>
            <a:fillRect/>
          </a:stretch>
        </p:blipFill>
        <p:spPr>
          <a:xfrm>
            <a:off x="2794539" y="3260833"/>
            <a:ext cx="19810922" cy="144528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328"/>
                                        </p:tgtEl>
                                        <p:attrNameLst>
                                          <p:attrName>style.visibility</p:attrName>
                                        </p:attrNameLst>
                                      </p:cBhvr>
                                      <p:to>
                                        <p:strVal val="visible"/>
                                      </p:to>
                                    </p:set>
                                    <p:animEffect filter="dissolve" transition="in">
                                      <p:cBhvr>
                                        <p:cTn id="7" dur="1000"/>
                                        <p:tgtEl>
                                          <p:spTgt spid="328"/>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331"/>
                                        </p:tgtEl>
                                        <p:attrNameLst>
                                          <p:attrName>style.visibility</p:attrName>
                                        </p:attrNameLst>
                                      </p:cBhvr>
                                      <p:to>
                                        <p:strVal val="visible"/>
                                      </p:to>
                                    </p:set>
                                    <p:animEffect filter="dissolve" transition="in">
                                      <p:cBhvr>
                                        <p:cTn id="12" dur="1000"/>
                                        <p:tgtEl>
                                          <p:spTgt spid="331"/>
                                        </p:tgtEl>
                                      </p:cBhvr>
                                    </p:animEffect>
                                  </p:childTnLst>
                                </p:cTn>
                              </p:par>
                            </p:childTnLst>
                          </p:cTn>
                        </p:par>
                        <p:par>
                          <p:cTn id="13" fill="hold">
                            <p:stCondLst>
                              <p:cond delay="1000"/>
                            </p:stCondLst>
                            <p:childTnLst>
                              <p:par>
                                <p:cTn id="14" presetClass="entr" nodeType="afterEffect" presetID="9" grpId="3" fill="hold">
                                  <p:stCondLst>
                                    <p:cond delay="0"/>
                                  </p:stCondLst>
                                  <p:iterate type="el" backwards="0">
                                    <p:tmAbs val="0"/>
                                  </p:iterate>
                                  <p:childTnLst>
                                    <p:set>
                                      <p:cBhvr>
                                        <p:cTn id="15" fill="hold"/>
                                        <p:tgtEl>
                                          <p:spTgt spid="330"/>
                                        </p:tgtEl>
                                        <p:attrNameLst>
                                          <p:attrName>style.visibility</p:attrName>
                                        </p:attrNameLst>
                                      </p:cBhvr>
                                      <p:to>
                                        <p:strVal val="visible"/>
                                      </p:to>
                                    </p:set>
                                    <p:animEffect filter="dissolve" transition="in">
                                      <p:cBhvr>
                                        <p:cTn id="16" dur="500"/>
                                        <p:tgtEl>
                                          <p:spTgt spid="330"/>
                                        </p:tgtEl>
                                      </p:cBhvr>
                                    </p:animEffect>
                                  </p:childTnLst>
                                </p:cTn>
                              </p:par>
                            </p:childTnLst>
                          </p:cTn>
                        </p:par>
                        <p:par>
                          <p:cTn id="17" fill="hold">
                            <p:stCondLst>
                              <p:cond delay="1500"/>
                            </p:stCondLst>
                            <p:childTnLst>
                              <p:par>
                                <p:cTn id="18" presetClass="mediacall" nodeType="afterEffect" presetSubtype="0" presetID="1" grpId="4" fill="hold">
                                  <p:stCondLst>
                                    <p:cond delay="0"/>
                                  </p:stCondLst>
                                  <p:childTnLst>
                                    <p:cmd type="call" cmd="playFrom(0.0)">
                                      <p:cBhvr>
                                        <p:cTn id="19" dur="3334" fill="hold"/>
                                        <p:tgtEl>
                                          <p:spTgt spid="330"/>
                                        </p:tgtEl>
                                      </p:cBhvr>
                                    </p:cmd>
                                  </p:childTnLst>
                                </p:cTn>
                              </p:par>
                            </p:childTnLst>
                          </p:cTn>
                        </p:par>
                      </p:childTnLst>
                    </p:cTn>
                  </p:par>
                  <p:par>
                    <p:cTn id="20" fill="hold">
                      <p:stCondLst>
                        <p:cond delay="indefinite"/>
                      </p:stCondLst>
                      <p:childTnLst>
                        <p:par>
                          <p:cTn id="21" fill="hold">
                            <p:stCondLst>
                              <p:cond delay="0"/>
                            </p:stCondLst>
                            <p:childTnLst>
                              <p:par>
                                <p:cTn id="22" presetClass="exit" nodeType="clickEffect" presetID="9" grpId="5" fill="hold">
                                  <p:stCondLst>
                                    <p:cond delay="0"/>
                                  </p:stCondLst>
                                  <p:iterate type="el" backwards="0">
                                    <p:tmAbs val="0"/>
                                  </p:iterate>
                                  <p:childTnLst>
                                    <p:animEffect filter="dissolve" transition="out">
                                      <p:cBhvr>
                                        <p:cTn id="23" dur="500" fill="hold"/>
                                        <p:tgtEl>
                                          <p:spTgt spid="330"/>
                                        </p:tgtEl>
                                      </p:cBhvr>
                                    </p:animEffect>
                                    <p:set>
                                      <p:cBhvr>
                                        <p:cTn id="24" fill="hold">
                                          <p:stCondLst>
                                            <p:cond delay="499"/>
                                          </p:stCondLst>
                                        </p:cTn>
                                        <p:tgtEl>
                                          <p:spTgt spid="330"/>
                                        </p:tgtEl>
                                        <p:attrNameLst>
                                          <p:attrName>style.visibility</p:attrName>
                                        </p:attrNameLst>
                                      </p:cBhvr>
                                      <p:to>
                                        <p:strVal val="hidden"/>
                                      </p:to>
                                    </p:set>
                                  </p:childTnLst>
                                </p:cTn>
                              </p:par>
                            </p:childTnLst>
                          </p:cTn>
                        </p:par>
                        <p:par>
                          <p:cTn id="25" fill="hold">
                            <p:stCondLst>
                              <p:cond delay="500"/>
                            </p:stCondLst>
                            <p:childTnLst>
                              <p:par>
                                <p:cTn id="26" presetClass="exit" nodeType="afterEffect" presetID="9" grpId="6" fill="hold">
                                  <p:stCondLst>
                                    <p:cond delay="0"/>
                                  </p:stCondLst>
                                  <p:iterate type="el" backwards="0">
                                    <p:tmAbs val="0"/>
                                  </p:iterate>
                                  <p:childTnLst>
                                    <p:animEffect filter="dissolve" transition="out">
                                      <p:cBhvr>
                                        <p:cTn id="27" dur="1000" fill="hold"/>
                                        <p:tgtEl>
                                          <p:spTgt spid="331"/>
                                        </p:tgtEl>
                                      </p:cBhvr>
                                    </p:animEffect>
                                    <p:set>
                                      <p:cBhvr>
                                        <p:cTn id="28" fill="hold">
                                          <p:stCondLst>
                                            <p:cond delay="999"/>
                                          </p:stCondLst>
                                        </p:cTn>
                                        <p:tgtEl>
                                          <p:spTgt spid="331"/>
                                        </p:tgtEl>
                                        <p:attrNameLst>
                                          <p:attrName>style.visibility</p:attrName>
                                        </p:attrNameLst>
                                      </p:cBhvr>
                                      <p:to>
                                        <p:strVal val="hidden"/>
                                      </p:to>
                                    </p:set>
                                  </p:childTnLst>
                                </p:cTn>
                              </p:par>
                            </p:childTnLst>
                          </p:cTn>
                        </p:par>
                        <p:par>
                          <p:cTn id="29" fill="hold">
                            <p:stCondLst>
                              <p:cond delay="1500"/>
                            </p:stCondLst>
                            <p:childTnLst>
                              <p:par>
                                <p:cTn id="30" presetClass="entr" nodeType="afterEffect" presetID="9" grpId="7" fill="hold">
                                  <p:stCondLst>
                                    <p:cond delay="0"/>
                                  </p:stCondLst>
                                  <p:iterate type="el" backwards="0">
                                    <p:tmAbs val="0"/>
                                  </p:iterate>
                                  <p:childTnLst>
                                    <p:set>
                                      <p:cBhvr>
                                        <p:cTn id="31" fill="hold"/>
                                        <p:tgtEl>
                                          <p:spTgt spid="332"/>
                                        </p:tgtEl>
                                        <p:attrNameLst>
                                          <p:attrName>style.visibility</p:attrName>
                                        </p:attrNameLst>
                                      </p:cBhvr>
                                      <p:to>
                                        <p:strVal val="visible"/>
                                      </p:to>
                                    </p:set>
                                    <p:animEffect filter="dissolve" transition="in">
                                      <p:cBhvr>
                                        <p:cTn id="32" dur="1000"/>
                                        <p:tgtEl>
                                          <p:spTgt spid="332"/>
                                        </p:tgtEl>
                                      </p:cBhvr>
                                    </p:animEffect>
                                  </p:childTnLst>
                                </p:cTn>
                              </p:par>
                            </p:childTnLst>
                          </p:cTn>
                        </p:par>
                        <p:par>
                          <p:cTn id="33" fill="hold">
                            <p:stCondLst>
                              <p:cond delay="2500"/>
                            </p:stCondLst>
                            <p:childTnLst>
                              <p:par>
                                <p:cTn id="34" presetClass="entr" nodeType="afterEffect" presetID="9" grpId="8" fill="hold">
                                  <p:stCondLst>
                                    <p:cond delay="0"/>
                                  </p:stCondLst>
                                  <p:iterate type="el" backwards="0">
                                    <p:tmAbs val="0"/>
                                  </p:iterate>
                                  <p:childTnLst>
                                    <p:set>
                                      <p:cBhvr>
                                        <p:cTn id="35" fill="hold"/>
                                        <p:tgtEl>
                                          <p:spTgt spid="333"/>
                                        </p:tgtEl>
                                        <p:attrNameLst>
                                          <p:attrName>style.visibility</p:attrName>
                                        </p:attrNameLst>
                                      </p:cBhvr>
                                      <p:to>
                                        <p:strVal val="visible"/>
                                      </p:to>
                                    </p:set>
                                    <p:animEffect filter="dissolve" transition="in">
                                      <p:cBhvr>
                                        <p:cTn id="36" dur="500"/>
                                        <p:tgtEl>
                                          <p:spTgt spid="333"/>
                                        </p:tgtEl>
                                      </p:cBhvr>
                                    </p:animEffect>
                                  </p:childTnLst>
                                </p:cTn>
                              </p:par>
                            </p:childTnLst>
                          </p:cTn>
                        </p:par>
                        <p:par>
                          <p:cTn id="37" fill="hold">
                            <p:stCondLst>
                              <p:cond delay="3000"/>
                            </p:stCondLst>
                            <p:childTnLst>
                              <p:par>
                                <p:cTn id="38" presetClass="mediacall" nodeType="afterEffect" presetSubtype="0" presetID="1" grpId="9" fill="hold">
                                  <p:stCondLst>
                                    <p:cond delay="0"/>
                                  </p:stCondLst>
                                  <p:childTnLst>
                                    <p:cmd type="call" cmd="playFrom(0.0)">
                                      <p:cBhvr>
                                        <p:cTn id="39" dur="3334" fill="hold"/>
                                        <p:tgtEl>
                                          <p:spTgt spid="333"/>
                                        </p:tgtEl>
                                      </p:cBhvr>
                                    </p:cmd>
                                  </p:childTnLst>
                                </p:cTn>
                              </p:par>
                            </p:childTnLst>
                          </p:cTn>
                        </p:par>
                      </p:childTnLst>
                    </p:cTn>
                  </p:par>
                  <p:par>
                    <p:cTn id="40" fill="hold">
                      <p:stCondLst>
                        <p:cond delay="indefinite"/>
                      </p:stCondLst>
                      <p:childTnLst>
                        <p:par>
                          <p:cTn id="41" fill="hold">
                            <p:stCondLst>
                              <p:cond delay="0"/>
                            </p:stCondLst>
                            <p:childTnLst>
                              <p:par>
                                <p:cTn id="42" presetClass="exit" nodeType="clickEffect" presetID="9" grpId="10" fill="hold">
                                  <p:stCondLst>
                                    <p:cond delay="0"/>
                                  </p:stCondLst>
                                  <p:iterate type="el" backwards="0">
                                    <p:tmAbs val="0"/>
                                  </p:iterate>
                                  <p:childTnLst>
                                    <p:animEffect filter="dissolve" transition="out">
                                      <p:cBhvr>
                                        <p:cTn id="43" dur="1000" fill="hold"/>
                                        <p:tgtEl>
                                          <p:spTgt spid="332"/>
                                        </p:tgtEl>
                                      </p:cBhvr>
                                    </p:animEffect>
                                    <p:set>
                                      <p:cBhvr>
                                        <p:cTn id="44" fill="hold">
                                          <p:stCondLst>
                                            <p:cond delay="999"/>
                                          </p:stCondLst>
                                        </p:cTn>
                                        <p:tgtEl>
                                          <p:spTgt spid="332"/>
                                        </p:tgtEl>
                                        <p:attrNameLst>
                                          <p:attrName>style.visibility</p:attrName>
                                        </p:attrNameLst>
                                      </p:cBhvr>
                                      <p:to>
                                        <p:strVal val="hidden"/>
                                      </p:to>
                                    </p:set>
                                  </p:childTnLst>
                                </p:cTn>
                              </p:par>
                            </p:childTnLst>
                          </p:cTn>
                        </p:par>
                        <p:par>
                          <p:cTn id="45" fill="hold">
                            <p:stCondLst>
                              <p:cond delay="1000"/>
                            </p:stCondLst>
                            <p:childTnLst>
                              <p:par>
                                <p:cTn id="46" presetClass="exit" nodeType="afterEffect" presetID="9" grpId="11" fill="hold">
                                  <p:stCondLst>
                                    <p:cond delay="0"/>
                                  </p:stCondLst>
                                  <p:iterate type="el" backwards="0">
                                    <p:tmAbs val="0"/>
                                  </p:iterate>
                                  <p:childTnLst>
                                    <p:animEffect filter="dissolve" transition="out">
                                      <p:cBhvr>
                                        <p:cTn id="47" dur="1000" fill="hold"/>
                                        <p:tgtEl>
                                          <p:spTgt spid="333"/>
                                        </p:tgtEl>
                                      </p:cBhvr>
                                    </p:animEffect>
                                    <p:set>
                                      <p:cBhvr>
                                        <p:cTn id="48" fill="hold">
                                          <p:stCondLst>
                                            <p:cond delay="999"/>
                                          </p:stCondLst>
                                        </p:cTn>
                                        <p:tgtEl>
                                          <p:spTgt spid="333"/>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49" fill="hold" display="0">
                  <p:stCondLst>
                    <p:cond delay="indefinite"/>
                  </p:stCondLst>
                </p:cTn>
                <p:tgtEl>
                  <p:spTgt spid="333"/>
                </p:tgtEl>
              </p:cMediaNode>
            </p:video>
            <p:video fullScrn="0">
              <p:cMediaNode mute="0" showWhenStopped="1" numSld="1" vol="100000">
                <p:cTn id="50" fill="hold" display="0">
                  <p:stCondLst>
                    <p:cond delay="indefinite"/>
                  </p:stCondLst>
                </p:cTn>
                <p:tgtEl>
                  <p:spTgt spid="330"/>
                </p:tgtEl>
              </p:cMediaNode>
            </p:video>
          </p:childTnLst>
        </p:cTn>
      </p:par>
    </p:tnLst>
    <p:bldLst>
      <p:bldP build="whole" bldLvl="1" animBg="1" rev="0" advAuto="0" spid="331" grpId="2"/>
      <p:bldP build="whole" bldLvl="1" animBg="1" rev="0" advAuto="0" spid="330" grpId="3"/>
      <p:bldP build="whole" bldLvl="1" animBg="1" rev="0" advAuto="0" spid="332" grpId="7"/>
      <p:bldP build="whole" bldLvl="1" animBg="1" rev="0" advAuto="0" spid="330" grpId="5"/>
      <p:bldP build="whole" bldLvl="1" animBg="1" rev="0" advAuto="0" spid="331" grpId="6"/>
      <p:bldP build="whole" bldLvl="1" animBg="1" rev="0" advAuto="0" spid="333" grpId="8"/>
      <p:bldP build="whole" bldLvl="1" animBg="1" rev="0" advAuto="0" spid="332" grpId="10"/>
      <p:bldP build="whole" bldLvl="1" animBg="1" rev="0" advAuto="0" spid="333" grpId="11"/>
      <p:bldP build="whole" bldLvl="1" animBg="1" rev="0" advAuto="0" spid="328" grpId="1"/>
    </p:bldLst>
  </p:timing>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8" name="Hošek-Wilkie Sky Model"/>
          <p:cNvSpPr txBox="1"/>
          <p:nvPr>
            <p:ph type="title"/>
          </p:nvPr>
        </p:nvSpPr>
        <p:spPr>
          <a:xfrm>
            <a:off x="831199" y="1186733"/>
            <a:ext cx="22721602" cy="1527201"/>
          </a:xfrm>
          <a:prstGeom prst="rect">
            <a:avLst/>
          </a:prstGeom>
        </p:spPr>
        <p:txBody>
          <a:bodyPr/>
          <a:lstStyle>
            <a:lvl1pPr defTabSz="2243327">
              <a:defRPr sz="6808"/>
            </a:lvl1pPr>
          </a:lstStyle>
          <a:p>
            <a:pPr/>
            <a:r>
              <a:t>Hošek-Wilkie Sky Model</a:t>
            </a:r>
          </a:p>
        </p:txBody>
      </p:sp>
      <p:pic>
        <p:nvPicPr>
          <p:cNvPr id="339" name="pano_azzcyrwqeagfns.jpg" descr="pano_azzcyrwqeagfns.jpg"/>
          <p:cNvPicPr>
            <a:picLocks noChangeAspect="1"/>
          </p:cNvPicPr>
          <p:nvPr/>
        </p:nvPicPr>
        <p:blipFill>
          <a:blip r:embed="rId3">
            <a:extLst/>
          </a:blip>
          <a:stretch>
            <a:fillRect/>
          </a:stretch>
        </p:blipFill>
        <p:spPr>
          <a:xfrm>
            <a:off x="829972" y="7045731"/>
            <a:ext cx="9144001" cy="4572001"/>
          </a:xfrm>
          <a:prstGeom prst="rect">
            <a:avLst/>
          </a:prstGeom>
          <a:ln w="12700">
            <a:miter lim="400000"/>
          </a:ln>
        </p:spPr>
      </p:pic>
      <p:pic>
        <p:nvPicPr>
          <p:cNvPr id="340" name="pasted-image.pdf" descr="pasted-image.pdf"/>
          <p:cNvPicPr>
            <a:picLocks noChangeAspect="1"/>
          </p:cNvPicPr>
          <p:nvPr/>
        </p:nvPicPr>
        <p:blipFill>
          <a:blip r:embed="rId4">
            <a:extLst/>
          </a:blip>
          <a:stretch>
            <a:fillRect/>
          </a:stretch>
        </p:blipFill>
        <p:spPr>
          <a:xfrm>
            <a:off x="11045962" y="8941599"/>
            <a:ext cx="1170397" cy="780265"/>
          </a:xfrm>
          <a:prstGeom prst="rect">
            <a:avLst/>
          </a:prstGeom>
          <a:ln w="12700">
            <a:miter lim="400000"/>
          </a:ln>
        </p:spPr>
      </p:pic>
      <p:pic>
        <p:nvPicPr>
          <p:cNvPr id="341" name="Screen Shot 2016-09-28 at 1.44.49 PM.png" descr="Screen Shot 2016-09-28 at 1.44.49 PM.png"/>
          <p:cNvPicPr>
            <a:picLocks noChangeAspect="1"/>
          </p:cNvPicPr>
          <p:nvPr/>
        </p:nvPicPr>
        <p:blipFill>
          <a:blip r:embed="rId5">
            <a:extLst/>
          </a:blip>
          <a:srcRect l="0" t="0" r="0" b="5724"/>
          <a:stretch>
            <a:fillRect/>
          </a:stretch>
        </p:blipFill>
        <p:spPr>
          <a:xfrm>
            <a:off x="13288348" y="7020967"/>
            <a:ext cx="9756116" cy="4598823"/>
          </a:xfrm>
          <a:prstGeom prst="rect">
            <a:avLst/>
          </a:prstGeom>
          <a:ln w="76200">
            <a:solidFill>
              <a:schemeClr val="accent3">
                <a:hueOff val="-499813"/>
                <a:satOff val="-5228"/>
                <a:lumOff val="24899"/>
              </a:schemeClr>
            </a:solidFill>
            <a:miter lim="400000"/>
          </a:ln>
        </p:spPr>
      </p:pic>
      <p:sp>
        <p:nvSpPr>
          <p:cNvPr id="342" name="Line"/>
          <p:cNvSpPr/>
          <p:nvPr/>
        </p:nvSpPr>
        <p:spPr>
          <a:xfrm>
            <a:off x="16313655" y="5253015"/>
            <a:ext cx="5371741" cy="1"/>
          </a:xfrm>
          <a:prstGeom prst="line">
            <a:avLst/>
          </a:prstGeom>
          <a:ln w="25400">
            <a:solidFill>
              <a:srgbClr val="00F900"/>
            </a:solidFill>
            <a:miter lim="400000"/>
          </a:ln>
        </p:spPr>
        <p:txBody>
          <a:bodyPr lIns="50800" tIns="50800" rIns="50800" bIns="50800" anchor="ctr"/>
          <a:lstStyle/>
          <a:p>
            <a:pPr>
              <a:defRPr sz="3600"/>
            </a:pPr>
          </a:p>
        </p:txBody>
      </p:sp>
      <p:sp>
        <p:nvSpPr>
          <p:cNvPr id="343" name="Line"/>
          <p:cNvSpPr/>
          <p:nvPr/>
        </p:nvSpPr>
        <p:spPr>
          <a:xfrm>
            <a:off x="19340424" y="5431815"/>
            <a:ext cx="1" cy="1391713"/>
          </a:xfrm>
          <a:prstGeom prst="line">
            <a:avLst/>
          </a:prstGeom>
          <a:ln w="101600">
            <a:solidFill>
              <a:schemeClr val="accent3">
                <a:hueOff val="-499813"/>
                <a:satOff val="-5228"/>
                <a:lumOff val="24899"/>
                <a:alpha val="50000"/>
              </a:schemeClr>
            </a:solidFill>
            <a:miter lim="400000"/>
            <a:tailEnd type="triangle"/>
          </a:ln>
        </p:spPr>
        <p:txBody>
          <a:bodyPr lIns="50800" tIns="50800" rIns="50800" bIns="50800" anchor="ctr"/>
          <a:lstStyle/>
          <a:p>
            <a:pPr>
              <a:defRPr sz="3600"/>
            </a:pPr>
          </a:p>
        </p:txBody>
      </p:sp>
      <p:pic>
        <p:nvPicPr>
          <p:cNvPr id="344" name="pasted-image.pdf" descr="pasted-image.pdf"/>
          <p:cNvPicPr>
            <a:picLocks noChangeAspect="1"/>
          </p:cNvPicPr>
          <p:nvPr/>
        </p:nvPicPr>
        <p:blipFill>
          <a:blip r:embed="rId6">
            <a:extLst/>
          </a:blip>
          <a:srcRect l="70013" t="0" r="1531" b="0"/>
          <a:stretch>
            <a:fillRect/>
          </a:stretch>
        </p:blipFill>
        <p:spPr>
          <a:xfrm>
            <a:off x="16156767" y="3641833"/>
            <a:ext cx="5637226" cy="1445282"/>
          </a:xfrm>
          <a:prstGeom prst="rect">
            <a:avLst/>
          </a:prstGeom>
          <a:ln w="12700">
            <a:miter lim="400000"/>
          </a:ln>
        </p:spPr>
      </p:pic>
      <p:sp>
        <p:nvSpPr>
          <p:cNvPr id="345" name="Line"/>
          <p:cNvSpPr/>
          <p:nvPr/>
        </p:nvSpPr>
        <p:spPr>
          <a:xfrm>
            <a:off x="9312966" y="5232996"/>
            <a:ext cx="5302549" cy="1"/>
          </a:xfrm>
          <a:prstGeom prst="line">
            <a:avLst/>
          </a:prstGeom>
          <a:ln w="25400">
            <a:solidFill>
              <a:schemeClr val="accent5">
                <a:hueOff val="101205"/>
                <a:satOff val="-13598"/>
                <a:lumOff val="23877"/>
              </a:schemeClr>
            </a:solidFill>
            <a:miter lim="400000"/>
          </a:ln>
        </p:spPr>
        <p:txBody>
          <a:bodyPr lIns="50800" tIns="50800" rIns="50800" bIns="50800" anchor="ctr"/>
          <a:lstStyle/>
          <a:p>
            <a:pPr>
              <a:defRPr sz="3600"/>
            </a:pPr>
          </a:p>
        </p:txBody>
      </p:sp>
      <p:sp>
        <p:nvSpPr>
          <p:cNvPr id="346" name="Circle"/>
          <p:cNvSpPr/>
          <p:nvPr/>
        </p:nvSpPr>
        <p:spPr>
          <a:xfrm>
            <a:off x="20432490" y="8356477"/>
            <a:ext cx="323509" cy="323508"/>
          </a:xfrm>
          <a:prstGeom prst="ellipse">
            <a:avLst/>
          </a:prstGeom>
          <a:solidFill>
            <a:srgbClr val="FFFFFF"/>
          </a:solidFill>
          <a:ln w="76200">
            <a:solidFill>
              <a:schemeClr val="accent5">
                <a:hueOff val="101205"/>
                <a:satOff val="-13598"/>
                <a:lumOff val="23877"/>
              </a:schemeClr>
            </a:solidFill>
            <a:miter lim="400000"/>
          </a:ln>
        </p:spPr>
        <p:txBody>
          <a:bodyPr lIns="50800" tIns="50800" rIns="50800" bIns="50800" anchor="ctr"/>
          <a:lstStyle/>
          <a:p>
            <a:pPr>
              <a:defRPr sz="3600"/>
            </a:pPr>
          </a:p>
        </p:txBody>
      </p:sp>
      <p:sp>
        <p:nvSpPr>
          <p:cNvPr id="347" name="Line"/>
          <p:cNvSpPr/>
          <p:nvPr/>
        </p:nvSpPr>
        <p:spPr>
          <a:xfrm>
            <a:off x="12364344" y="5502710"/>
            <a:ext cx="7953544" cy="2872149"/>
          </a:xfrm>
          <a:prstGeom prst="line">
            <a:avLst/>
          </a:prstGeom>
          <a:ln w="101600">
            <a:solidFill>
              <a:schemeClr val="accent5">
                <a:hueOff val="101205"/>
                <a:satOff val="-13598"/>
                <a:lumOff val="23877"/>
                <a:alpha val="50000"/>
              </a:schemeClr>
            </a:solidFill>
            <a:miter lim="400000"/>
            <a:tailEnd type="triangle"/>
          </a:ln>
        </p:spPr>
        <p:txBody>
          <a:bodyPr lIns="50800" tIns="50800" rIns="50800" bIns="50800" anchor="ctr"/>
          <a:lstStyle/>
          <a:p>
            <a:pPr>
              <a:defRPr sz="3600"/>
            </a:pPr>
          </a:p>
        </p:txBody>
      </p:sp>
      <p:pic>
        <p:nvPicPr>
          <p:cNvPr id="348" name="pasted-image.pdf" descr="pasted-image.pdf"/>
          <p:cNvPicPr>
            <a:picLocks noChangeAspect="1"/>
          </p:cNvPicPr>
          <p:nvPr/>
        </p:nvPicPr>
        <p:blipFill>
          <a:blip r:embed="rId6">
            <a:extLst/>
          </a:blip>
          <a:stretch>
            <a:fillRect/>
          </a:stretch>
        </p:blipFill>
        <p:spPr>
          <a:xfrm>
            <a:off x="2286539" y="3641833"/>
            <a:ext cx="19810922" cy="144528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348"/>
                                        </p:tgtEl>
                                        <p:attrNameLst>
                                          <p:attrName>style.visibility</p:attrName>
                                        </p:attrNameLst>
                                      </p:cBhvr>
                                      <p:to>
                                        <p:strVal val="visible"/>
                                      </p:to>
                                    </p:set>
                                    <p:animEffect filter="dissolve" transition="in">
                                      <p:cBhvr>
                                        <p:cTn id="7" dur="1000"/>
                                        <p:tgtEl>
                                          <p:spTgt spid="348"/>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343"/>
                                        </p:tgtEl>
                                        <p:attrNameLst>
                                          <p:attrName>style.visibility</p:attrName>
                                        </p:attrNameLst>
                                      </p:cBhvr>
                                      <p:to>
                                        <p:strVal val="visible"/>
                                      </p:to>
                                    </p:set>
                                    <p:animEffect filter="dissolve" transition="in">
                                      <p:cBhvr>
                                        <p:cTn id="12" dur="1000"/>
                                        <p:tgtEl>
                                          <p:spTgt spid="343"/>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347"/>
                                        </p:tgtEl>
                                        <p:attrNameLst>
                                          <p:attrName>style.visibility</p:attrName>
                                        </p:attrNameLst>
                                      </p:cBhvr>
                                      <p:to>
                                        <p:strVal val="visible"/>
                                      </p:to>
                                    </p:set>
                                    <p:animEffect filter="dissolve" transition="in">
                                      <p:cBhvr>
                                        <p:cTn id="17" dur="1000"/>
                                        <p:tgtEl>
                                          <p:spTgt spid="3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43" grpId="2"/>
      <p:bldP build="whole" bldLvl="1" animBg="1" rev="0" advAuto="0" spid="348" grpId="1"/>
      <p:bldP build="whole" bldLvl="1" animBg="1" rev="0" advAuto="0" spid="347" grpId="3"/>
    </p:bldLst>
  </p:timing>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2" name="Full panorama: millions of pixels"/>
          <p:cNvSpPr txBox="1"/>
          <p:nvPr/>
        </p:nvSpPr>
        <p:spPr>
          <a:xfrm>
            <a:off x="1691216" y="743809"/>
            <a:ext cx="9182736"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Full panorama: millions of pixels</a:t>
            </a:r>
          </a:p>
        </p:txBody>
      </p:sp>
      <p:sp>
        <p:nvSpPr>
          <p:cNvPr id="353" name="Sky model: 4 parameters"/>
          <p:cNvSpPr txBox="1"/>
          <p:nvPr/>
        </p:nvSpPr>
        <p:spPr>
          <a:xfrm>
            <a:off x="14624658" y="743809"/>
            <a:ext cx="7206616"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Sky model: 4 parameters</a:t>
            </a:r>
          </a:p>
        </p:txBody>
      </p:sp>
      <p:pic>
        <p:nvPicPr>
          <p:cNvPr id="354" name="pasted-image.png" descr="pasted-image.png"/>
          <p:cNvPicPr>
            <a:picLocks noChangeAspect="1"/>
          </p:cNvPicPr>
          <p:nvPr/>
        </p:nvPicPr>
        <p:blipFill>
          <a:blip r:embed="rId3">
            <a:extLst/>
          </a:blip>
          <a:stretch>
            <a:fillRect/>
          </a:stretch>
        </p:blipFill>
        <p:spPr>
          <a:xfrm>
            <a:off x="651816" y="1651451"/>
            <a:ext cx="11261536" cy="5630769"/>
          </a:xfrm>
          <a:prstGeom prst="rect">
            <a:avLst/>
          </a:prstGeom>
          <a:ln w="12700">
            <a:miter lim="400000"/>
          </a:ln>
        </p:spPr>
      </p:pic>
      <p:grpSp>
        <p:nvGrpSpPr>
          <p:cNvPr id="357" name="Group"/>
          <p:cNvGrpSpPr/>
          <p:nvPr/>
        </p:nvGrpSpPr>
        <p:grpSpPr>
          <a:xfrm>
            <a:off x="-712976" y="3893564"/>
            <a:ext cx="13004801" cy="9753601"/>
            <a:chOff x="0" y="0"/>
            <a:chExt cx="13004800" cy="9753600"/>
          </a:xfrm>
        </p:grpSpPr>
        <p:sp>
          <p:nvSpPr>
            <p:cNvPr id="355" name="Rectangle"/>
            <p:cNvSpPr/>
            <p:nvPr/>
          </p:nvSpPr>
          <p:spPr>
            <a:xfrm>
              <a:off x="1162400" y="3898278"/>
              <a:ext cx="11541884" cy="5846698"/>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3600"/>
              </a:pPr>
            </a:p>
          </p:txBody>
        </p:sp>
        <p:pic>
          <p:nvPicPr>
            <p:cNvPr id="356" name="pasted-image.png" descr="pasted-image.png"/>
            <p:cNvPicPr>
              <a:picLocks noChangeAspect="1"/>
            </p:cNvPicPr>
            <p:nvPr/>
          </p:nvPicPr>
          <p:blipFill>
            <a:blip r:embed="rId4">
              <a:extLst/>
            </a:blip>
            <a:stretch>
              <a:fillRect/>
            </a:stretch>
          </p:blipFill>
          <p:spPr>
            <a:xfrm>
              <a:off x="0" y="0"/>
              <a:ext cx="13004800" cy="9753600"/>
            </a:xfrm>
            <a:prstGeom prst="rect">
              <a:avLst/>
            </a:prstGeom>
            <a:ln w="12700" cap="flat">
              <a:noFill/>
              <a:miter lim="400000"/>
            </a:ln>
            <a:effectLst/>
          </p:spPr>
        </p:pic>
      </p:grpSp>
      <p:grpSp>
        <p:nvGrpSpPr>
          <p:cNvPr id="360" name="Group"/>
          <p:cNvGrpSpPr/>
          <p:nvPr/>
        </p:nvGrpSpPr>
        <p:grpSpPr>
          <a:xfrm>
            <a:off x="11261542" y="3893564"/>
            <a:ext cx="13004801" cy="9753601"/>
            <a:chOff x="0" y="0"/>
            <a:chExt cx="13004800" cy="9753600"/>
          </a:xfrm>
        </p:grpSpPr>
        <p:sp>
          <p:nvSpPr>
            <p:cNvPr id="358" name="Rectangle"/>
            <p:cNvSpPr/>
            <p:nvPr/>
          </p:nvSpPr>
          <p:spPr>
            <a:xfrm>
              <a:off x="1241056" y="3898278"/>
              <a:ext cx="11444522" cy="5846698"/>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3600"/>
              </a:pPr>
            </a:p>
          </p:txBody>
        </p:sp>
        <p:pic>
          <p:nvPicPr>
            <p:cNvPr id="359" name="pasted-image.png" descr="pasted-image.png"/>
            <p:cNvPicPr>
              <a:picLocks noChangeAspect="1"/>
            </p:cNvPicPr>
            <p:nvPr/>
          </p:nvPicPr>
          <p:blipFill>
            <a:blip r:embed="rId5">
              <a:extLst/>
            </a:blip>
            <a:stretch>
              <a:fillRect/>
            </a:stretch>
          </p:blipFill>
          <p:spPr>
            <a:xfrm>
              <a:off x="0" y="0"/>
              <a:ext cx="13004800" cy="9753600"/>
            </a:xfrm>
            <a:prstGeom prst="rect">
              <a:avLst/>
            </a:prstGeom>
            <a:ln w="12700" cap="flat">
              <a:noFill/>
              <a:miter lim="400000"/>
            </a:ln>
            <a:effectLst/>
          </p:spPr>
        </p:pic>
      </p:grpSp>
      <p:grpSp>
        <p:nvGrpSpPr>
          <p:cNvPr id="363" name="Group"/>
          <p:cNvGrpSpPr/>
          <p:nvPr/>
        </p:nvGrpSpPr>
        <p:grpSpPr>
          <a:xfrm>
            <a:off x="12597199" y="1651451"/>
            <a:ext cx="11261536" cy="5630769"/>
            <a:chOff x="0" y="0"/>
            <a:chExt cx="11261535" cy="5630767"/>
          </a:xfrm>
        </p:grpSpPr>
        <p:pic>
          <p:nvPicPr>
            <p:cNvPr id="361" name="pasted-image.png" descr="pasted-image.png"/>
            <p:cNvPicPr>
              <a:picLocks noChangeAspect="1"/>
            </p:cNvPicPr>
            <p:nvPr/>
          </p:nvPicPr>
          <p:blipFill>
            <a:blip r:embed="rId6">
              <a:extLst/>
            </a:blip>
            <a:stretch>
              <a:fillRect/>
            </a:stretch>
          </p:blipFill>
          <p:spPr>
            <a:xfrm>
              <a:off x="0" y="0"/>
              <a:ext cx="11261536" cy="5630768"/>
            </a:xfrm>
            <a:prstGeom prst="rect">
              <a:avLst/>
            </a:prstGeom>
            <a:ln w="12700" cap="flat">
              <a:noFill/>
              <a:miter lim="400000"/>
            </a:ln>
            <a:effectLst/>
          </p:spPr>
        </p:pic>
        <p:sp>
          <p:nvSpPr>
            <p:cNvPr id="362" name="Circle"/>
            <p:cNvSpPr/>
            <p:nvPr/>
          </p:nvSpPr>
          <p:spPr>
            <a:xfrm>
              <a:off x="5542955" y="1964175"/>
              <a:ext cx="175626" cy="175626"/>
            </a:xfrm>
            <a:prstGeom prst="ellipse">
              <a:avLst/>
            </a:prstGeom>
            <a:solidFill>
              <a:srgbClr val="FFFFFF"/>
            </a:solidFill>
            <a:ln w="12700" cap="flat">
              <a:noFill/>
              <a:miter lim="400000"/>
            </a:ln>
            <a:effectLst/>
          </p:spPr>
          <p:txBody>
            <a:bodyPr wrap="square" lIns="50800" tIns="50800" rIns="50800" bIns="50800" numCol="1" anchor="ctr">
              <a:noAutofit/>
            </a:bodyPr>
            <a:lstStyle/>
            <a:p>
              <a:pPr>
                <a:defRPr sz="3600"/>
              </a:pP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352"/>
                                        </p:tgtEl>
                                        <p:attrNameLst>
                                          <p:attrName>style.visibility</p:attrName>
                                        </p:attrNameLst>
                                      </p:cBhvr>
                                      <p:to>
                                        <p:strVal val="visible"/>
                                      </p:to>
                                    </p:set>
                                    <p:animEffect filter="dissolve" transition="in">
                                      <p:cBhvr>
                                        <p:cTn id="7" dur="1000"/>
                                        <p:tgtEl>
                                          <p:spTgt spid="352"/>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354"/>
                                        </p:tgtEl>
                                        <p:attrNameLst>
                                          <p:attrName>style.visibility</p:attrName>
                                        </p:attrNameLst>
                                      </p:cBhvr>
                                      <p:to>
                                        <p:strVal val="visible"/>
                                      </p:to>
                                    </p:set>
                                    <p:animEffect filter="dissolve" transition="in">
                                      <p:cBhvr>
                                        <p:cTn id="11" dur="1000"/>
                                        <p:tgtEl>
                                          <p:spTgt spid="354"/>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ID="9" grpId="3" fill="hold">
                                  <p:stCondLst>
                                    <p:cond delay="0"/>
                                  </p:stCondLst>
                                  <p:iterate type="el" backwards="0">
                                    <p:tmAbs val="0"/>
                                  </p:iterate>
                                  <p:childTnLst>
                                    <p:set>
                                      <p:cBhvr>
                                        <p:cTn id="15" fill="hold"/>
                                        <p:tgtEl>
                                          <p:spTgt spid="353"/>
                                        </p:tgtEl>
                                        <p:attrNameLst>
                                          <p:attrName>style.visibility</p:attrName>
                                        </p:attrNameLst>
                                      </p:cBhvr>
                                      <p:to>
                                        <p:strVal val="visible"/>
                                      </p:to>
                                    </p:set>
                                    <p:animEffect filter="dissolve" transition="in">
                                      <p:cBhvr>
                                        <p:cTn id="16" dur="1000"/>
                                        <p:tgtEl>
                                          <p:spTgt spid="353"/>
                                        </p:tgtEl>
                                      </p:cBhvr>
                                    </p:animEffect>
                                  </p:childTnLst>
                                </p:cTn>
                              </p:par>
                            </p:childTnLst>
                          </p:cTn>
                        </p:par>
                        <p:par>
                          <p:cTn id="17" fill="hold">
                            <p:stCondLst>
                              <p:cond delay="1000"/>
                            </p:stCondLst>
                            <p:childTnLst>
                              <p:par>
                                <p:cTn id="18" presetClass="entr" nodeType="afterEffect" presetID="9" grpId="4" fill="hold">
                                  <p:stCondLst>
                                    <p:cond delay="0"/>
                                  </p:stCondLst>
                                  <p:iterate type="el" backwards="0">
                                    <p:tmAbs val="0"/>
                                  </p:iterate>
                                  <p:childTnLst>
                                    <p:set>
                                      <p:cBhvr>
                                        <p:cTn id="19" fill="hold"/>
                                        <p:tgtEl>
                                          <p:spTgt spid="363"/>
                                        </p:tgtEl>
                                        <p:attrNameLst>
                                          <p:attrName>style.visibility</p:attrName>
                                        </p:attrNameLst>
                                      </p:cBhvr>
                                      <p:to>
                                        <p:strVal val="visible"/>
                                      </p:to>
                                    </p:set>
                                    <p:animEffect filter="dissolve" transition="in">
                                      <p:cBhvr>
                                        <p:cTn id="20" dur="1000"/>
                                        <p:tgtEl>
                                          <p:spTgt spid="363"/>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9" grpId="5" fill="hold">
                                  <p:stCondLst>
                                    <p:cond delay="0"/>
                                  </p:stCondLst>
                                  <p:iterate type="el" backwards="0">
                                    <p:tmAbs val="0"/>
                                  </p:iterate>
                                  <p:childTnLst>
                                    <p:set>
                                      <p:cBhvr>
                                        <p:cTn id="24" fill="hold"/>
                                        <p:tgtEl>
                                          <p:spTgt spid="357"/>
                                        </p:tgtEl>
                                        <p:attrNameLst>
                                          <p:attrName>style.visibility</p:attrName>
                                        </p:attrNameLst>
                                      </p:cBhvr>
                                      <p:to>
                                        <p:strVal val="visible"/>
                                      </p:to>
                                    </p:set>
                                    <p:animEffect filter="dissolve" transition="in">
                                      <p:cBhvr>
                                        <p:cTn id="25" dur="1000"/>
                                        <p:tgtEl>
                                          <p:spTgt spid="357"/>
                                        </p:tgtEl>
                                      </p:cBhvr>
                                    </p:animEffect>
                                  </p:childTnLst>
                                </p:cTn>
                              </p:par>
                            </p:childTnLst>
                          </p:cTn>
                        </p:par>
                        <p:par>
                          <p:cTn id="26" fill="hold">
                            <p:stCondLst>
                              <p:cond delay="1000"/>
                            </p:stCondLst>
                            <p:childTnLst>
                              <p:par>
                                <p:cTn id="27" presetClass="entr" nodeType="afterEffect" presetID="9" grpId="6" fill="hold">
                                  <p:stCondLst>
                                    <p:cond delay="0"/>
                                  </p:stCondLst>
                                  <p:iterate type="el" backwards="0">
                                    <p:tmAbs val="0"/>
                                  </p:iterate>
                                  <p:childTnLst>
                                    <p:set>
                                      <p:cBhvr>
                                        <p:cTn id="28" fill="hold"/>
                                        <p:tgtEl>
                                          <p:spTgt spid="360"/>
                                        </p:tgtEl>
                                        <p:attrNameLst>
                                          <p:attrName>style.visibility</p:attrName>
                                        </p:attrNameLst>
                                      </p:cBhvr>
                                      <p:to>
                                        <p:strVal val="visible"/>
                                      </p:to>
                                    </p:set>
                                    <p:animEffect filter="dissolve" transition="in">
                                      <p:cBhvr>
                                        <p:cTn id="29" dur="1000"/>
                                        <p:tgtEl>
                                          <p:spTgt spid="3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60" grpId="6"/>
      <p:bldP build="whole" bldLvl="1" animBg="1" rev="0" advAuto="0" spid="354" grpId="2"/>
      <p:bldP build="whole" bldLvl="1" animBg="1" rev="0" advAuto="0" spid="353" grpId="3"/>
      <p:bldP build="whole" bldLvl="1" animBg="1" rev="0" advAuto="0" spid="352" grpId="1"/>
      <p:bldP build="whole" bldLvl="1" animBg="1" rev="0" advAuto="0" spid="363" grpId="4"/>
      <p:bldP build="whole" bldLvl="1" animBg="1" rev="0" advAuto="0" spid="357" grpId="5"/>
    </p:bldLst>
  </p:timing>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7" name="Framing the problem as one of end-to-end learning"/>
          <p:cNvSpPr txBox="1"/>
          <p:nvPr>
            <p:ph type="title"/>
          </p:nvPr>
        </p:nvSpPr>
        <p:spPr>
          <a:prstGeom prst="rect">
            <a:avLst/>
          </a:prstGeom>
        </p:spPr>
        <p:txBody>
          <a:bodyPr/>
          <a:lstStyle/>
          <a:p>
            <a:pPr/>
            <a:r>
              <a:t>Framing the problem as one of end-to-end learning</a:t>
            </a:r>
          </a:p>
        </p:txBody>
      </p:sp>
      <p:grpSp>
        <p:nvGrpSpPr>
          <p:cNvPr id="370" name="Group"/>
          <p:cNvGrpSpPr/>
          <p:nvPr/>
        </p:nvGrpSpPr>
        <p:grpSpPr>
          <a:xfrm>
            <a:off x="12053198" y="6634153"/>
            <a:ext cx="5294590" cy="3696197"/>
            <a:chOff x="11670" y="468877"/>
            <a:chExt cx="5294588" cy="3696196"/>
          </a:xfrm>
        </p:grpSpPr>
        <p:sp>
          <p:nvSpPr>
            <p:cNvPr id="368" name="CNN"/>
            <p:cNvSpPr/>
            <p:nvPr/>
          </p:nvSpPr>
          <p:spPr>
            <a:xfrm>
              <a:off x="2217542" y="468877"/>
              <a:ext cx="3088718" cy="3696197"/>
            </a:xfrm>
            <a:prstGeom prst="roundRect">
              <a:avLst>
                <a:gd name="adj" fmla="val 13864"/>
              </a:avLst>
            </a:prstGeom>
            <a:noFill/>
            <a:ln w="50800" cap="flat">
              <a:solidFill>
                <a:srgbClr val="FFFFFF"/>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00100">
                <a:defRPr sz="4400">
                  <a:latin typeface="Helvetica Neue Light"/>
                  <a:ea typeface="Helvetica Neue Light"/>
                  <a:cs typeface="Helvetica Neue Light"/>
                  <a:sym typeface="Helvetica Neue Light"/>
                </a:defRPr>
              </a:lvl1pPr>
            </a:lstStyle>
            <a:p>
              <a:pPr/>
              <a:r>
                <a:t>CNN</a:t>
              </a:r>
            </a:p>
          </p:txBody>
        </p:sp>
        <p:sp>
          <p:nvSpPr>
            <p:cNvPr id="369" name="Line"/>
            <p:cNvSpPr/>
            <p:nvPr/>
          </p:nvSpPr>
          <p:spPr>
            <a:xfrm>
              <a:off x="11670" y="2316975"/>
              <a:ext cx="2151739" cy="1"/>
            </a:xfrm>
            <a:prstGeom prst="line">
              <a:avLst/>
            </a:prstGeom>
            <a:noFill/>
            <a:ln w="101600" cap="flat">
              <a:solidFill>
                <a:srgbClr val="FFFFFF"/>
              </a:solidFill>
              <a:prstDash val="solid"/>
              <a:miter lim="400000"/>
              <a:tailEnd type="triangle" w="med" len="med"/>
            </a:ln>
            <a:effectLst/>
          </p:spPr>
          <p:txBody>
            <a:bodyPr wrap="square" lIns="50800" tIns="50800" rIns="50800" bIns="50800" numCol="1" anchor="ctr">
              <a:noAutofit/>
            </a:bodyPr>
            <a:lstStyle/>
            <a:p>
              <a:pPr>
                <a:defRPr sz="3600"/>
              </a:pPr>
            </a:p>
          </p:txBody>
        </p:sp>
      </p:grpSp>
      <p:grpSp>
        <p:nvGrpSpPr>
          <p:cNvPr id="377" name="Group"/>
          <p:cNvGrpSpPr/>
          <p:nvPr/>
        </p:nvGrpSpPr>
        <p:grpSpPr>
          <a:xfrm>
            <a:off x="5716882" y="3947035"/>
            <a:ext cx="7024597" cy="6378451"/>
            <a:chOff x="586316" y="0"/>
            <a:chExt cx="7024595" cy="6378450"/>
          </a:xfrm>
        </p:grpSpPr>
        <p:pic>
          <p:nvPicPr>
            <p:cNvPr id="371" name="image40.jpg" descr="image40.jpg"/>
            <p:cNvPicPr>
              <a:picLocks noChangeAspect="1"/>
            </p:cNvPicPr>
            <p:nvPr/>
          </p:nvPicPr>
          <p:blipFill>
            <a:blip r:embed="rId3">
              <a:extLst/>
            </a:blip>
            <a:srcRect l="13652" t="25323" r="59205" b="36677"/>
            <a:stretch>
              <a:fillRect/>
            </a:stretch>
          </p:blipFill>
          <p:spPr>
            <a:xfrm>
              <a:off x="2367877" y="2708185"/>
              <a:ext cx="5243036" cy="3670266"/>
            </a:xfrm>
            <a:prstGeom prst="rect">
              <a:avLst/>
            </a:prstGeom>
            <a:ln w="12700" cap="flat">
              <a:noFill/>
              <a:miter lim="400000"/>
            </a:ln>
            <a:effectLst/>
          </p:spPr>
        </p:pic>
        <p:sp>
          <p:nvSpPr>
            <p:cNvPr id="372" name="Line"/>
            <p:cNvSpPr/>
            <p:nvPr/>
          </p:nvSpPr>
          <p:spPr>
            <a:xfrm>
              <a:off x="586316" y="4543335"/>
              <a:ext cx="1747885" cy="1"/>
            </a:xfrm>
            <a:prstGeom prst="line">
              <a:avLst/>
            </a:prstGeom>
            <a:noFill/>
            <a:ln w="101600" cap="flat">
              <a:solidFill>
                <a:srgbClr val="FFFFFF"/>
              </a:solidFill>
              <a:prstDash val="solid"/>
              <a:miter lim="400000"/>
              <a:tailEnd type="triangle" w="med" len="med"/>
            </a:ln>
            <a:effectLst/>
          </p:spPr>
          <p:txBody>
            <a:bodyPr wrap="square" lIns="50800" tIns="50800" rIns="50800" bIns="50800" numCol="1" anchor="ctr">
              <a:noAutofit/>
            </a:bodyPr>
            <a:lstStyle/>
            <a:p>
              <a:pPr>
                <a:defRPr sz="3600"/>
              </a:pPr>
            </a:p>
          </p:txBody>
        </p:sp>
        <p:grpSp>
          <p:nvGrpSpPr>
            <p:cNvPr id="375" name="Group"/>
            <p:cNvGrpSpPr/>
            <p:nvPr/>
          </p:nvGrpSpPr>
          <p:grpSpPr>
            <a:xfrm>
              <a:off x="2741329" y="0"/>
              <a:ext cx="4496213" cy="1122752"/>
              <a:chOff x="0" y="0"/>
              <a:chExt cx="4496211" cy="1122751"/>
            </a:xfrm>
          </p:grpSpPr>
          <p:pic>
            <p:nvPicPr>
              <p:cNvPr id="373" name="Screen Shot 2016-09-28 at 1.44.49 PM.png" descr="Screen Shot 2016-09-28 at 1.44.49 PM.png"/>
              <p:cNvPicPr>
                <a:picLocks noChangeAspect="1"/>
              </p:cNvPicPr>
              <p:nvPr/>
            </p:nvPicPr>
            <p:blipFill>
              <a:blip r:embed="rId4">
                <a:extLst/>
              </a:blip>
              <a:srcRect l="0" t="0" r="0" b="50057"/>
              <a:stretch>
                <a:fillRect/>
              </a:stretch>
            </p:blipFill>
            <p:spPr>
              <a:xfrm>
                <a:off x="0" y="0"/>
                <a:ext cx="4496212" cy="1122752"/>
              </a:xfrm>
              <a:prstGeom prst="rect">
                <a:avLst/>
              </a:prstGeom>
              <a:ln w="12700" cap="flat">
                <a:noFill/>
                <a:miter lim="400000"/>
              </a:ln>
              <a:effectLst/>
            </p:spPr>
          </p:pic>
          <p:sp>
            <p:nvSpPr>
              <p:cNvPr id="374" name="Circle"/>
              <p:cNvSpPr/>
              <p:nvPr/>
            </p:nvSpPr>
            <p:spPr>
              <a:xfrm>
                <a:off x="3489299" y="452573"/>
                <a:ext cx="41617" cy="41617"/>
              </a:xfrm>
              <a:prstGeom prst="ellipse">
                <a:avLst/>
              </a:prstGeom>
              <a:solidFill>
                <a:srgbClr val="FFFFFF"/>
              </a:solidFill>
              <a:ln w="12700" cap="flat">
                <a:noFill/>
                <a:miter lim="400000"/>
              </a:ln>
              <a:effectLst/>
            </p:spPr>
            <p:txBody>
              <a:bodyPr wrap="square" lIns="50800" tIns="50800" rIns="50800" bIns="50800" numCol="1" anchor="ctr">
                <a:noAutofit/>
              </a:bodyPr>
              <a:lstStyle/>
              <a:p>
                <a:pPr>
                  <a:defRPr sz="3600"/>
                </a:pPr>
              </a:p>
            </p:txBody>
          </p:sp>
        </p:grpSp>
        <p:sp>
          <p:nvSpPr>
            <p:cNvPr id="383" name="Connection Line"/>
            <p:cNvSpPr/>
            <p:nvPr/>
          </p:nvSpPr>
          <p:spPr>
            <a:xfrm>
              <a:off x="1162050" y="561340"/>
              <a:ext cx="1578610" cy="39801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86" y="21600"/>
                  </a:moveTo>
                  <a:lnTo>
                    <a:pt x="0" y="21600"/>
                  </a:lnTo>
                  <a:lnTo>
                    <a:pt x="0" y="0"/>
                  </a:lnTo>
                  <a:lnTo>
                    <a:pt x="21600" y="0"/>
                  </a:lnTo>
                </a:path>
              </a:pathLst>
            </a:custGeom>
            <a:noFill/>
            <a:ln w="101600" cap="flat">
              <a:solidFill>
                <a:srgbClr val="FFFFFF"/>
              </a:solidFill>
              <a:prstDash val="solid"/>
              <a:miter lim="400000"/>
              <a:tailEnd type="triangle" w="med" len="med"/>
            </a:ln>
            <a:effectLst/>
          </p:spPr>
          <p:txBody>
            <a:bodyPr/>
            <a:lstStyle/>
            <a:p>
              <a:pPr/>
            </a:p>
          </p:txBody>
        </p:sp>
      </p:grpSp>
      <p:grpSp>
        <p:nvGrpSpPr>
          <p:cNvPr id="381" name="Group"/>
          <p:cNvGrpSpPr/>
          <p:nvPr/>
        </p:nvGrpSpPr>
        <p:grpSpPr>
          <a:xfrm>
            <a:off x="12454245" y="4521167"/>
            <a:ext cx="11592008" cy="4342485"/>
            <a:chOff x="0" y="0"/>
            <a:chExt cx="11592006" cy="4342483"/>
          </a:xfrm>
        </p:grpSpPr>
        <p:sp>
          <p:nvSpPr>
            <p:cNvPr id="378" name="Line"/>
            <p:cNvSpPr/>
            <p:nvPr/>
          </p:nvSpPr>
          <p:spPr>
            <a:xfrm>
              <a:off x="4933860" y="3971159"/>
              <a:ext cx="2151739" cy="1"/>
            </a:xfrm>
            <a:prstGeom prst="line">
              <a:avLst/>
            </a:prstGeom>
            <a:noFill/>
            <a:ln w="101600" cap="flat">
              <a:solidFill>
                <a:srgbClr val="FFFFFF"/>
              </a:solidFill>
              <a:prstDash val="solid"/>
              <a:miter lim="400000"/>
              <a:tailEnd type="triangle" w="med" len="med"/>
            </a:ln>
            <a:effectLst/>
          </p:spPr>
          <p:txBody>
            <a:bodyPr wrap="square" lIns="50800" tIns="50800" rIns="50800" bIns="50800" numCol="1" anchor="ctr">
              <a:noAutofit/>
            </a:bodyPr>
            <a:lstStyle/>
            <a:p>
              <a:pPr>
                <a:defRPr sz="3600"/>
              </a:pPr>
            </a:p>
          </p:txBody>
        </p:sp>
        <p:sp>
          <p:nvSpPr>
            <p:cNvPr id="384" name="Connection Line"/>
            <p:cNvSpPr/>
            <p:nvPr/>
          </p:nvSpPr>
          <p:spPr>
            <a:xfrm>
              <a:off x="0" y="0"/>
              <a:ext cx="7857491" cy="34353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0"/>
                  </a:lnTo>
                  <a:lnTo>
                    <a:pt x="0" y="0"/>
                  </a:lnTo>
                </a:path>
              </a:pathLst>
            </a:custGeom>
            <a:noFill/>
            <a:ln w="101600" cap="flat">
              <a:solidFill>
                <a:srgbClr val="FFFFFF"/>
              </a:solidFill>
              <a:prstDash val="solid"/>
              <a:miter lim="400000"/>
              <a:headEnd type="triangle" w="med" len="med"/>
            </a:ln>
            <a:effectLst/>
          </p:spPr>
          <p:txBody>
            <a:bodyPr/>
            <a:lstStyle/>
            <a:p>
              <a:pPr/>
            </a:p>
          </p:txBody>
        </p:sp>
        <p:pic>
          <p:nvPicPr>
            <p:cNvPr id="380" name="CodeCogsEqn (6).png" descr="CodeCogsEqn (6).png"/>
            <p:cNvPicPr>
              <a:picLocks noChangeAspect="1"/>
            </p:cNvPicPr>
            <p:nvPr/>
          </p:nvPicPr>
          <p:blipFill>
            <a:blip r:embed="rId5">
              <a:extLst/>
            </a:blip>
            <a:stretch>
              <a:fillRect/>
            </a:stretch>
          </p:blipFill>
          <p:spPr>
            <a:xfrm>
              <a:off x="7454403" y="3599836"/>
              <a:ext cx="4137604" cy="742648"/>
            </a:xfrm>
            <a:prstGeom prst="rect">
              <a:avLst/>
            </a:prstGeom>
            <a:ln w="12700" cap="flat">
              <a:noFill/>
              <a:miter lim="400000"/>
            </a:ln>
            <a:effectLst/>
          </p:spPr>
        </p:pic>
      </p:grpSp>
      <p:pic>
        <p:nvPicPr>
          <p:cNvPr id="382" name="image40.jpg" descr="image40.jpg"/>
          <p:cNvPicPr>
            <a:picLocks noChangeAspect="1"/>
          </p:cNvPicPr>
          <p:nvPr/>
        </p:nvPicPr>
        <p:blipFill>
          <a:blip r:embed="rId3">
            <a:extLst/>
          </a:blip>
          <a:srcRect l="0" t="0" r="0" b="11056"/>
          <a:stretch>
            <a:fillRect/>
          </a:stretch>
        </p:blipFill>
        <p:spPr>
          <a:xfrm>
            <a:off x="126886" y="7225348"/>
            <a:ext cx="5652773" cy="251393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377"/>
                                        </p:tgtEl>
                                        <p:attrNameLst>
                                          <p:attrName>style.visibility</p:attrName>
                                        </p:attrNameLst>
                                      </p:cBhvr>
                                      <p:to>
                                        <p:strVal val="visible"/>
                                      </p:to>
                                    </p:set>
                                    <p:animEffect filter="dissolve" transition="in">
                                      <p:cBhvr>
                                        <p:cTn id="7" dur="1000"/>
                                        <p:tgtEl>
                                          <p:spTgt spid="377"/>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370"/>
                                        </p:tgtEl>
                                        <p:attrNameLst>
                                          <p:attrName>style.visibility</p:attrName>
                                        </p:attrNameLst>
                                      </p:cBhvr>
                                      <p:to>
                                        <p:strVal val="visible"/>
                                      </p:to>
                                    </p:set>
                                    <p:animEffect filter="dissolve" transition="in">
                                      <p:cBhvr>
                                        <p:cTn id="12" dur="1000"/>
                                        <p:tgtEl>
                                          <p:spTgt spid="370"/>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381"/>
                                        </p:tgtEl>
                                        <p:attrNameLst>
                                          <p:attrName>style.visibility</p:attrName>
                                        </p:attrNameLst>
                                      </p:cBhvr>
                                      <p:to>
                                        <p:strVal val="visible"/>
                                      </p:to>
                                    </p:set>
                                    <p:animEffect filter="dissolve" transition="in">
                                      <p:cBhvr>
                                        <p:cTn id="17" dur="1000"/>
                                        <p:tgtEl>
                                          <p:spTgt spid="3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77" grpId="1"/>
      <p:bldP build="whole" bldLvl="1" animBg="1" rev="0" advAuto="0" spid="370" grpId="2"/>
      <p:bldP build="whole" bldLvl="1" animBg="1" rev="0" advAuto="0" spid="381" grpId="3"/>
    </p:bldLst>
  </p:timing>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8" name="CNN Architecture and Training"/>
          <p:cNvSpPr txBox="1"/>
          <p:nvPr>
            <p:ph type="title"/>
          </p:nvPr>
        </p:nvSpPr>
        <p:spPr>
          <a:prstGeom prst="rect">
            <a:avLst/>
          </a:prstGeom>
        </p:spPr>
        <p:txBody>
          <a:bodyPr/>
          <a:lstStyle/>
          <a:p>
            <a:pPr/>
            <a:r>
              <a:t>CNN Architecture and Training</a:t>
            </a:r>
          </a:p>
        </p:txBody>
      </p:sp>
      <p:pic>
        <p:nvPicPr>
          <p:cNvPr id="389" name="pasted-image.tiff" descr="pasted-image.tiff"/>
          <p:cNvPicPr>
            <a:picLocks noChangeAspect="1"/>
          </p:cNvPicPr>
          <p:nvPr/>
        </p:nvPicPr>
        <p:blipFill>
          <a:blip r:embed="rId3">
            <a:extLst/>
          </a:blip>
          <a:stretch>
            <a:fillRect/>
          </a:stretch>
        </p:blipFill>
        <p:spPr>
          <a:xfrm>
            <a:off x="7613919" y="3494351"/>
            <a:ext cx="9156162" cy="8344285"/>
          </a:xfrm>
          <a:prstGeom prst="rect">
            <a:avLst/>
          </a:prstGeom>
          <a:ln w="12700">
            <a:miter lim="400000"/>
          </a:ln>
        </p:spPr>
      </p:pic>
      <p:sp>
        <p:nvSpPr>
          <p:cNvPr id="390" name="Output: turbidity and scale factor"/>
          <p:cNvSpPr/>
          <p:nvPr/>
        </p:nvSpPr>
        <p:spPr>
          <a:xfrm>
            <a:off x="12265152" y="10901485"/>
            <a:ext cx="4505998" cy="1132465"/>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3600">
                <a:latin typeface="Times"/>
                <a:ea typeface="Times"/>
                <a:cs typeface="Times"/>
                <a:sym typeface="Times"/>
              </a:defRPr>
            </a:lvl1pPr>
          </a:lstStyle>
          <a:p>
            <a:pPr/>
            <a:r>
              <a:t>Output: turbidity and scale factor</a:t>
            </a:r>
          </a:p>
        </p:txBody>
      </p:sp>
      <p:sp>
        <p:nvSpPr>
          <p:cNvPr id="391" name="Output: sun position distribution"/>
          <p:cNvSpPr/>
          <p:nvPr/>
        </p:nvSpPr>
        <p:spPr>
          <a:xfrm>
            <a:off x="7641429" y="10901485"/>
            <a:ext cx="4505999" cy="1132465"/>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3600">
                <a:latin typeface="Times"/>
                <a:ea typeface="Times"/>
                <a:cs typeface="Times"/>
                <a:sym typeface="Times"/>
              </a:defRPr>
            </a:lvl1pPr>
          </a:lstStyle>
          <a:p>
            <a:pPr/>
            <a:r>
              <a:t>Output: sun position distribution</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95" name="pano_aabljcacrurgxn.jpg" descr="pano_aabljcacrurgxn.jpg"/>
          <p:cNvPicPr>
            <a:picLocks noChangeAspect="1"/>
          </p:cNvPicPr>
          <p:nvPr/>
        </p:nvPicPr>
        <p:blipFill>
          <a:blip r:embed="rId3">
            <a:extLst/>
          </a:blip>
          <a:stretch>
            <a:fillRect/>
          </a:stretch>
        </p:blipFill>
        <p:spPr>
          <a:xfrm>
            <a:off x="12338096" y="7011355"/>
            <a:ext cx="11576845" cy="5788423"/>
          </a:xfrm>
          <a:prstGeom prst="rect">
            <a:avLst/>
          </a:prstGeom>
          <a:ln w="101600">
            <a:solidFill>
              <a:srgbClr val="FFFFFF"/>
            </a:solidFill>
            <a:miter lim="400000"/>
          </a:ln>
        </p:spPr>
      </p:pic>
      <p:pic>
        <p:nvPicPr>
          <p:cNvPr id="396" name="pano_aacuaoohjiliba.jpg" descr="pano_aacuaoohjiliba.jpg"/>
          <p:cNvPicPr>
            <a:picLocks noChangeAspect="1"/>
          </p:cNvPicPr>
          <p:nvPr/>
        </p:nvPicPr>
        <p:blipFill>
          <a:blip r:embed="rId4">
            <a:extLst/>
          </a:blip>
          <a:stretch>
            <a:fillRect/>
          </a:stretch>
        </p:blipFill>
        <p:spPr>
          <a:xfrm>
            <a:off x="526004" y="7036755"/>
            <a:ext cx="11475245" cy="5737623"/>
          </a:xfrm>
          <a:prstGeom prst="rect">
            <a:avLst/>
          </a:prstGeom>
          <a:ln w="101600">
            <a:solidFill>
              <a:srgbClr val="FFFFFF"/>
            </a:solidFill>
            <a:miter lim="400000"/>
          </a:ln>
        </p:spPr>
      </p:pic>
      <p:sp>
        <p:nvSpPr>
          <p:cNvPr id="397" name="Sun position results"/>
          <p:cNvSpPr txBox="1"/>
          <p:nvPr>
            <p:ph type="title"/>
          </p:nvPr>
        </p:nvSpPr>
        <p:spPr>
          <a:prstGeom prst="rect">
            <a:avLst/>
          </a:prstGeom>
        </p:spPr>
        <p:txBody>
          <a:bodyPr/>
          <a:lstStyle>
            <a:lvl1pPr defTabSz="2243327">
              <a:defRPr sz="6808"/>
            </a:lvl1pPr>
          </a:lstStyle>
          <a:p>
            <a:pPr/>
            <a:r>
              <a:t>Sun position results</a:t>
            </a:r>
          </a:p>
        </p:txBody>
      </p:sp>
      <p:pic>
        <p:nvPicPr>
          <p:cNvPr id="398" name="pano_aacuaoohjiliba_jpg-5.png" descr="pano_aacuaoohjiliba_jpg-5.png"/>
          <p:cNvPicPr>
            <a:picLocks noChangeAspect="1"/>
          </p:cNvPicPr>
          <p:nvPr/>
        </p:nvPicPr>
        <p:blipFill>
          <a:blip r:embed="rId5">
            <a:extLst/>
          </a:blip>
          <a:stretch>
            <a:fillRect/>
          </a:stretch>
        </p:blipFill>
        <p:spPr>
          <a:xfrm>
            <a:off x="3679402" y="2942678"/>
            <a:ext cx="5153776" cy="3865333"/>
          </a:xfrm>
          <a:prstGeom prst="rect">
            <a:avLst/>
          </a:prstGeom>
          <a:ln w="12700">
            <a:miter lim="400000"/>
          </a:ln>
        </p:spPr>
      </p:pic>
      <p:pic>
        <p:nvPicPr>
          <p:cNvPr id="399" name="pano_aabljcacrurgxn_jpg-6.png" descr="pano_aabljcacrurgxn_jpg-6.png"/>
          <p:cNvPicPr>
            <a:picLocks noChangeAspect="1"/>
          </p:cNvPicPr>
          <p:nvPr/>
        </p:nvPicPr>
        <p:blipFill>
          <a:blip r:embed="rId6">
            <a:extLst/>
          </a:blip>
          <a:stretch>
            <a:fillRect/>
          </a:stretch>
        </p:blipFill>
        <p:spPr>
          <a:xfrm>
            <a:off x="15561554" y="2951621"/>
            <a:ext cx="5129930" cy="3847447"/>
          </a:xfrm>
          <a:prstGeom prst="rect">
            <a:avLst/>
          </a:prstGeom>
          <a:ln w="12700">
            <a:miter lim="400000"/>
          </a:ln>
        </p:spPr>
      </p:pic>
      <p:pic>
        <p:nvPicPr>
          <p:cNvPr id="400" name="pano_aabljcacrurgxn_jpg-6_png.pdf" descr="pano_aabljcacrurgxn_jpg-6_png.pdf"/>
          <p:cNvPicPr>
            <a:picLocks noChangeAspect="1"/>
          </p:cNvPicPr>
          <p:nvPr/>
        </p:nvPicPr>
        <p:blipFill>
          <a:blip r:embed="rId7">
            <a:extLst/>
          </a:blip>
          <a:srcRect l="8399" t="5384" r="2656" b="31657"/>
          <a:stretch>
            <a:fillRect/>
          </a:stretch>
        </p:blipFill>
        <p:spPr>
          <a:xfrm>
            <a:off x="12424813" y="7036756"/>
            <a:ext cx="11403411" cy="41802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 y="14646"/>
                </a:lnTo>
                <a:lnTo>
                  <a:pt x="2" y="21600"/>
                </a:lnTo>
                <a:lnTo>
                  <a:pt x="21600" y="21600"/>
                </a:lnTo>
                <a:lnTo>
                  <a:pt x="21597" y="20552"/>
                </a:lnTo>
                <a:cubicBezTo>
                  <a:pt x="21584" y="15744"/>
                  <a:pt x="21571" y="9154"/>
                  <a:pt x="21569" y="5906"/>
                </a:cubicBezTo>
                <a:lnTo>
                  <a:pt x="21567" y="0"/>
                </a:lnTo>
                <a:lnTo>
                  <a:pt x="10783" y="0"/>
                </a:lnTo>
                <a:lnTo>
                  <a:pt x="0" y="0"/>
                </a:lnTo>
                <a:close/>
              </a:path>
            </a:pathLst>
          </a:custGeom>
          <a:ln w="12700">
            <a:miter lim="400000"/>
          </a:ln>
        </p:spPr>
      </p:pic>
      <p:pic>
        <p:nvPicPr>
          <p:cNvPr id="401" name="pano_aacuaoohjiliba_jpg-5_png.pdf" descr="pano_aacuaoohjiliba_jpg-5_png.pdf"/>
          <p:cNvPicPr>
            <a:picLocks noChangeAspect="1"/>
          </p:cNvPicPr>
          <p:nvPr/>
        </p:nvPicPr>
        <p:blipFill>
          <a:blip r:embed="rId8">
            <a:extLst/>
          </a:blip>
          <a:srcRect l="18042" t="21697" r="52377" b="43692"/>
          <a:stretch>
            <a:fillRect/>
          </a:stretch>
        </p:blipFill>
        <p:spPr>
          <a:xfrm>
            <a:off x="1734295" y="8132943"/>
            <a:ext cx="3838180" cy="23256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7228"/>
                </a:lnTo>
                <a:cubicBezTo>
                  <a:pt x="20786" y="6278"/>
                  <a:pt x="20644" y="5858"/>
                  <a:pt x="20872" y="5131"/>
                </a:cubicBezTo>
                <a:cubicBezTo>
                  <a:pt x="20919" y="4982"/>
                  <a:pt x="20968" y="4944"/>
                  <a:pt x="21015" y="4858"/>
                </a:cubicBezTo>
                <a:cubicBezTo>
                  <a:pt x="20979" y="4762"/>
                  <a:pt x="20932" y="4656"/>
                  <a:pt x="20932" y="4589"/>
                </a:cubicBezTo>
                <a:cubicBezTo>
                  <a:pt x="20932" y="4541"/>
                  <a:pt x="20826" y="4421"/>
                  <a:pt x="20745" y="4316"/>
                </a:cubicBezTo>
                <a:cubicBezTo>
                  <a:pt x="20884" y="4521"/>
                  <a:pt x="20884" y="4704"/>
                  <a:pt x="20745" y="5160"/>
                </a:cubicBezTo>
                <a:cubicBezTo>
                  <a:pt x="20736" y="5188"/>
                  <a:pt x="20731" y="5205"/>
                  <a:pt x="20722" y="5230"/>
                </a:cubicBezTo>
                <a:cubicBezTo>
                  <a:pt x="20715" y="5360"/>
                  <a:pt x="20691" y="5501"/>
                  <a:pt x="20640" y="5658"/>
                </a:cubicBezTo>
                <a:cubicBezTo>
                  <a:pt x="20445" y="6257"/>
                  <a:pt x="20251" y="6266"/>
                  <a:pt x="19690" y="5702"/>
                </a:cubicBezTo>
                <a:cubicBezTo>
                  <a:pt x="19205" y="5215"/>
                  <a:pt x="18308" y="3620"/>
                  <a:pt x="18308" y="3247"/>
                </a:cubicBezTo>
                <a:cubicBezTo>
                  <a:pt x="18308" y="2960"/>
                  <a:pt x="18431" y="2824"/>
                  <a:pt x="18587" y="2842"/>
                </a:cubicBezTo>
                <a:cubicBezTo>
                  <a:pt x="18665" y="2851"/>
                  <a:pt x="18749" y="2896"/>
                  <a:pt x="18833" y="2978"/>
                </a:cubicBezTo>
                <a:cubicBezTo>
                  <a:pt x="19328" y="3172"/>
                  <a:pt x="20503" y="3960"/>
                  <a:pt x="20745" y="4316"/>
                </a:cubicBezTo>
                <a:cubicBezTo>
                  <a:pt x="20579" y="4103"/>
                  <a:pt x="20331" y="3836"/>
                  <a:pt x="19978" y="3550"/>
                </a:cubicBezTo>
                <a:cubicBezTo>
                  <a:pt x="19545" y="3197"/>
                  <a:pt x="19322" y="3005"/>
                  <a:pt x="19217" y="2842"/>
                </a:cubicBezTo>
                <a:cubicBezTo>
                  <a:pt x="19066" y="2887"/>
                  <a:pt x="18947" y="2828"/>
                  <a:pt x="18779" y="2647"/>
                </a:cubicBezTo>
                <a:lnTo>
                  <a:pt x="18428" y="2263"/>
                </a:lnTo>
                <a:lnTo>
                  <a:pt x="18748" y="1699"/>
                </a:lnTo>
                <a:cubicBezTo>
                  <a:pt x="18924" y="1390"/>
                  <a:pt x="19036" y="993"/>
                  <a:pt x="18998" y="818"/>
                </a:cubicBezTo>
                <a:cubicBezTo>
                  <a:pt x="18932" y="516"/>
                  <a:pt x="18993" y="197"/>
                  <a:pt x="19101" y="0"/>
                </a:cubicBezTo>
                <a:lnTo>
                  <a:pt x="0" y="0"/>
                </a:lnTo>
                <a:close/>
              </a:path>
            </a:pathLst>
          </a:custGeom>
          <a:ln w="12700">
            <a:miter lim="400000"/>
          </a:ln>
        </p:spPr>
      </p:pic>
      <p:pic>
        <p:nvPicPr>
          <p:cNvPr id="402" name="pano_aabljcacrurgxn_jpg-6_png.pdf" descr="pano_aabljcacrurgxn_jpg-6_png.pdf"/>
          <p:cNvPicPr>
            <a:picLocks noChangeAspect="1"/>
          </p:cNvPicPr>
          <p:nvPr/>
        </p:nvPicPr>
        <p:blipFill>
          <a:blip r:embed="rId7">
            <a:extLst/>
          </a:blip>
          <a:srcRect l="56393" t="41343" r="26624" b="31656"/>
          <a:stretch>
            <a:fillRect/>
          </a:stretch>
        </p:blipFill>
        <p:spPr>
          <a:xfrm>
            <a:off x="18578052" y="9424373"/>
            <a:ext cx="2177257" cy="17926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0"/>
                </a:lnTo>
                <a:lnTo>
                  <a:pt x="0" y="0"/>
                </a:lnTo>
                <a:close/>
              </a:path>
            </a:pathLst>
          </a:custGeom>
          <a:ln w="12700">
            <a:miter lim="400000"/>
          </a:ln>
        </p:spPr>
      </p:pic>
      <p:pic>
        <p:nvPicPr>
          <p:cNvPr id="403" name="pano_aacuaoohjiliba_jpg-5_png.pdf" descr="pano_aacuaoohjiliba_jpg-5_png.pdf"/>
          <p:cNvPicPr>
            <a:picLocks noChangeAspect="1"/>
          </p:cNvPicPr>
          <p:nvPr/>
        </p:nvPicPr>
        <p:blipFill>
          <a:blip r:embed="rId8">
            <a:extLst/>
          </a:blip>
          <a:srcRect l="18042" t="14392" r="39310" b="36876"/>
          <a:stretch>
            <a:fillRect/>
          </a:stretch>
        </p:blipFill>
        <p:spPr>
          <a:xfrm>
            <a:off x="1713548" y="7658479"/>
            <a:ext cx="5533629" cy="32746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0"/>
                </a:lnTo>
                <a:lnTo>
                  <a:pt x="0" y="0"/>
                </a:lnTo>
                <a:close/>
              </a:path>
            </a:pathLst>
          </a:cu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396"/>
                                        </p:tgtEl>
                                        <p:attrNameLst>
                                          <p:attrName>style.visibility</p:attrName>
                                        </p:attrNameLst>
                                      </p:cBhvr>
                                      <p:to>
                                        <p:strVal val="visible"/>
                                      </p:to>
                                    </p:set>
                                    <p:animEffect filter="dissolve" transition="in">
                                      <p:cBhvr>
                                        <p:cTn id="7" dur="1000"/>
                                        <p:tgtEl>
                                          <p:spTgt spid="396"/>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401"/>
                                        </p:tgtEl>
                                        <p:attrNameLst>
                                          <p:attrName>style.visibility</p:attrName>
                                        </p:attrNameLst>
                                      </p:cBhvr>
                                      <p:to>
                                        <p:strVal val="visible"/>
                                      </p:to>
                                    </p:set>
                                    <p:animEffect filter="dissolve" transition="in">
                                      <p:cBhvr>
                                        <p:cTn id="11" dur="1000"/>
                                        <p:tgtEl>
                                          <p:spTgt spid="401"/>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ID="9" grpId="3" fill="hold">
                                  <p:stCondLst>
                                    <p:cond delay="0"/>
                                  </p:stCondLst>
                                  <p:iterate type="el" backwards="0">
                                    <p:tmAbs val="0"/>
                                  </p:iterate>
                                  <p:childTnLst>
                                    <p:set>
                                      <p:cBhvr>
                                        <p:cTn id="15" fill="hold"/>
                                        <p:tgtEl>
                                          <p:spTgt spid="403"/>
                                        </p:tgtEl>
                                        <p:attrNameLst>
                                          <p:attrName>style.visibility</p:attrName>
                                        </p:attrNameLst>
                                      </p:cBhvr>
                                      <p:to>
                                        <p:strVal val="visible"/>
                                      </p:to>
                                    </p:set>
                                    <p:animEffect filter="dissolve" transition="in">
                                      <p:cBhvr>
                                        <p:cTn id="16" dur="1000"/>
                                        <p:tgtEl>
                                          <p:spTgt spid="403"/>
                                        </p:tgtEl>
                                      </p:cBhvr>
                                    </p:animEffect>
                                  </p:childTnLst>
                                </p:cTn>
                              </p:par>
                            </p:childTnLst>
                          </p:cTn>
                        </p:par>
                      </p:childTnLst>
                    </p:cTn>
                  </p:par>
                  <p:par>
                    <p:cTn id="17" fill="hold">
                      <p:stCondLst>
                        <p:cond delay="indefinite"/>
                      </p:stCondLst>
                      <p:childTnLst>
                        <p:par>
                          <p:cTn id="18" fill="hold">
                            <p:stCondLst>
                              <p:cond delay="0"/>
                            </p:stCondLst>
                            <p:childTnLst>
                              <p:par>
                                <p:cTn id="19" presetClass="entr" nodeType="clickEffect" presetID="9" grpId="4" fill="hold">
                                  <p:stCondLst>
                                    <p:cond delay="0"/>
                                  </p:stCondLst>
                                  <p:iterate type="el" backwards="0">
                                    <p:tmAbs val="0"/>
                                  </p:iterate>
                                  <p:childTnLst>
                                    <p:set>
                                      <p:cBhvr>
                                        <p:cTn id="20" fill="hold"/>
                                        <p:tgtEl>
                                          <p:spTgt spid="399"/>
                                        </p:tgtEl>
                                        <p:attrNameLst>
                                          <p:attrName>style.visibility</p:attrName>
                                        </p:attrNameLst>
                                      </p:cBhvr>
                                      <p:to>
                                        <p:strVal val="visible"/>
                                      </p:to>
                                    </p:set>
                                    <p:animEffect filter="dissolve" transition="in">
                                      <p:cBhvr>
                                        <p:cTn id="21" dur="1000"/>
                                        <p:tgtEl>
                                          <p:spTgt spid="399"/>
                                        </p:tgtEl>
                                      </p:cBhvr>
                                    </p:animEffect>
                                  </p:childTnLst>
                                </p:cTn>
                              </p:par>
                            </p:childTnLst>
                          </p:cTn>
                        </p:par>
                      </p:childTnLst>
                    </p:cTn>
                  </p:par>
                  <p:par>
                    <p:cTn id="22" fill="hold">
                      <p:stCondLst>
                        <p:cond delay="indefinite"/>
                      </p:stCondLst>
                      <p:childTnLst>
                        <p:par>
                          <p:cTn id="23" fill="hold">
                            <p:stCondLst>
                              <p:cond delay="0"/>
                            </p:stCondLst>
                            <p:childTnLst>
                              <p:par>
                                <p:cTn id="24" presetClass="entr" nodeType="clickEffect" presetID="9" grpId="5" fill="hold">
                                  <p:stCondLst>
                                    <p:cond delay="0"/>
                                  </p:stCondLst>
                                  <p:iterate type="el" backwards="0">
                                    <p:tmAbs val="0"/>
                                  </p:iterate>
                                  <p:childTnLst>
                                    <p:set>
                                      <p:cBhvr>
                                        <p:cTn id="25" fill="hold"/>
                                        <p:tgtEl>
                                          <p:spTgt spid="395"/>
                                        </p:tgtEl>
                                        <p:attrNameLst>
                                          <p:attrName>style.visibility</p:attrName>
                                        </p:attrNameLst>
                                      </p:cBhvr>
                                      <p:to>
                                        <p:strVal val="visible"/>
                                      </p:to>
                                    </p:set>
                                    <p:animEffect filter="dissolve" transition="in">
                                      <p:cBhvr>
                                        <p:cTn id="26" dur="1000"/>
                                        <p:tgtEl>
                                          <p:spTgt spid="395"/>
                                        </p:tgtEl>
                                      </p:cBhvr>
                                    </p:animEffect>
                                  </p:childTnLst>
                                </p:cTn>
                              </p:par>
                            </p:childTnLst>
                          </p:cTn>
                        </p:par>
                        <p:par>
                          <p:cTn id="27" fill="hold">
                            <p:stCondLst>
                              <p:cond delay="1000"/>
                            </p:stCondLst>
                            <p:childTnLst>
                              <p:par>
                                <p:cTn id="28" presetClass="entr" nodeType="afterEffect" presetID="9" grpId="6" fill="hold">
                                  <p:stCondLst>
                                    <p:cond delay="0"/>
                                  </p:stCondLst>
                                  <p:iterate type="el" backwards="0">
                                    <p:tmAbs val="0"/>
                                  </p:iterate>
                                  <p:childTnLst>
                                    <p:set>
                                      <p:cBhvr>
                                        <p:cTn id="29" fill="hold"/>
                                        <p:tgtEl>
                                          <p:spTgt spid="402"/>
                                        </p:tgtEl>
                                        <p:attrNameLst>
                                          <p:attrName>style.visibility</p:attrName>
                                        </p:attrNameLst>
                                      </p:cBhvr>
                                      <p:to>
                                        <p:strVal val="visible"/>
                                      </p:to>
                                    </p:set>
                                    <p:animEffect filter="dissolve" transition="in">
                                      <p:cBhvr>
                                        <p:cTn id="30" dur="1000"/>
                                        <p:tgtEl>
                                          <p:spTgt spid="402"/>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ID="9" grpId="7" fill="hold">
                                  <p:stCondLst>
                                    <p:cond delay="0"/>
                                  </p:stCondLst>
                                  <p:iterate type="el" backwards="0">
                                    <p:tmAbs val="0"/>
                                  </p:iterate>
                                  <p:childTnLst>
                                    <p:set>
                                      <p:cBhvr>
                                        <p:cTn id="34" fill="hold"/>
                                        <p:tgtEl>
                                          <p:spTgt spid="400"/>
                                        </p:tgtEl>
                                        <p:attrNameLst>
                                          <p:attrName>style.visibility</p:attrName>
                                        </p:attrNameLst>
                                      </p:cBhvr>
                                      <p:to>
                                        <p:strVal val="visible"/>
                                      </p:to>
                                    </p:set>
                                    <p:animEffect filter="dissolve" transition="in">
                                      <p:cBhvr>
                                        <p:cTn id="35" dur="1000"/>
                                        <p:tgtEl>
                                          <p:spTgt spid="4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01" grpId="2"/>
      <p:bldP build="whole" bldLvl="1" animBg="1" rev="0" advAuto="0" spid="402" grpId="6"/>
      <p:bldP build="whole" bldLvl="1" animBg="1" rev="0" advAuto="0" spid="399" grpId="4"/>
      <p:bldP build="whole" bldLvl="1" animBg="1" rev="0" advAuto="0" spid="400" grpId="7"/>
      <p:bldP build="whole" bldLvl="1" animBg="1" rev="0" advAuto="0" spid="395" grpId="5"/>
      <p:bldP build="whole" bldLvl="1" animBg="1" rev="0" advAuto="0" spid="396" grpId="1"/>
      <p:bldP build="whole" bldLvl="1" animBg="1" rev="0" advAuto="0" spid="403" grpId="3"/>
    </p:bldLst>
  </p:timing>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60" name="background.png" descr="background.png"/>
          <p:cNvPicPr>
            <a:picLocks noChangeAspect="1"/>
          </p:cNvPicPr>
          <p:nvPr/>
        </p:nvPicPr>
        <p:blipFill>
          <a:blip r:embed="rId3">
            <a:extLst/>
          </a:blip>
          <a:stretch>
            <a:fillRect/>
          </a:stretch>
        </p:blipFill>
        <p:spPr>
          <a:xfrm>
            <a:off x="3454653" y="0"/>
            <a:ext cx="18288001" cy="13716001"/>
          </a:xfrm>
          <a:prstGeom prst="rect">
            <a:avLst/>
          </a:prstGeom>
          <a:ln w="12700">
            <a:miter lim="400000"/>
          </a:ln>
        </p:spPr>
      </p:pic>
      <p:pic>
        <p:nvPicPr>
          <p:cNvPr id="161" name="composite_wrong.png" descr="composite_wrong.png"/>
          <p:cNvPicPr>
            <a:picLocks noChangeAspect="1"/>
          </p:cNvPicPr>
          <p:nvPr/>
        </p:nvPicPr>
        <p:blipFill>
          <a:blip r:embed="rId4">
            <a:extLst/>
          </a:blip>
          <a:stretch>
            <a:fillRect/>
          </a:stretch>
        </p:blipFill>
        <p:spPr>
          <a:xfrm>
            <a:off x="3454653" y="-1"/>
            <a:ext cx="18288001" cy="13716001"/>
          </a:xfrm>
          <a:prstGeom prst="rect">
            <a:avLst/>
          </a:prstGeom>
          <a:ln w="12700">
            <a:miter lim="400000"/>
          </a:ln>
        </p:spPr>
      </p:pic>
      <p:pic>
        <p:nvPicPr>
          <p:cNvPr id="162" name="composite2.png" descr="composite2.png"/>
          <p:cNvPicPr>
            <a:picLocks noChangeAspect="1"/>
          </p:cNvPicPr>
          <p:nvPr/>
        </p:nvPicPr>
        <p:blipFill>
          <a:blip r:embed="rId5">
            <a:extLst/>
          </a:blip>
          <a:stretch>
            <a:fillRect/>
          </a:stretch>
        </p:blipFill>
        <p:spPr>
          <a:xfrm>
            <a:off x="3454652" y="0"/>
            <a:ext cx="18288002" cy="137160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61"/>
                                        </p:tgtEl>
                                        <p:attrNameLst>
                                          <p:attrName>style.visibility</p:attrName>
                                        </p:attrNameLst>
                                      </p:cBhvr>
                                      <p:to>
                                        <p:strVal val="visible"/>
                                      </p:to>
                                    </p:set>
                                    <p:animEffect filter="dissolve" transition="in">
                                      <p:cBhvr>
                                        <p:cTn id="7" dur="1000"/>
                                        <p:tgtEl>
                                          <p:spTgt spid="161"/>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162"/>
                                        </p:tgtEl>
                                        <p:attrNameLst>
                                          <p:attrName>style.visibility</p:attrName>
                                        </p:attrNameLst>
                                      </p:cBhvr>
                                      <p:to>
                                        <p:strVal val="visible"/>
                                      </p:to>
                                    </p:set>
                                    <p:animEffect filter="dissolve" transition="in">
                                      <p:cBhvr>
                                        <p:cTn id="12" dur="1000"/>
                                        <p:tgtEl>
                                          <p:spTgt spid="1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2" grpId="2"/>
      <p:bldP build="whole" bldLvl="1" animBg="1" rev="0" advAuto="0" spid="161" grpId="1"/>
    </p:bldLst>
  </p:timing>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7" name="Sun position result"/>
          <p:cNvSpPr txBox="1"/>
          <p:nvPr>
            <p:ph type="title"/>
          </p:nvPr>
        </p:nvSpPr>
        <p:spPr>
          <a:prstGeom prst="rect">
            <a:avLst/>
          </a:prstGeom>
        </p:spPr>
        <p:txBody>
          <a:bodyPr/>
          <a:lstStyle>
            <a:lvl1pPr defTabSz="2243327">
              <a:defRPr sz="6808"/>
            </a:lvl1pPr>
          </a:lstStyle>
          <a:p>
            <a:pPr/>
            <a:r>
              <a:t>Sun position result</a:t>
            </a:r>
          </a:p>
        </p:txBody>
      </p:sp>
      <p:pic>
        <p:nvPicPr>
          <p:cNvPr id="408" name="pasted-image.pdf" descr="pasted-image.pdf"/>
          <p:cNvPicPr>
            <a:picLocks noChangeAspect="1"/>
          </p:cNvPicPr>
          <p:nvPr/>
        </p:nvPicPr>
        <p:blipFill>
          <a:blip r:embed="rId3">
            <a:extLst/>
          </a:blip>
          <a:stretch>
            <a:fillRect/>
          </a:stretch>
        </p:blipFill>
        <p:spPr>
          <a:xfrm>
            <a:off x="3444064" y="2799194"/>
            <a:ext cx="5701982" cy="4276487"/>
          </a:xfrm>
          <a:prstGeom prst="rect">
            <a:avLst/>
          </a:prstGeom>
          <a:ln w="12700">
            <a:miter lim="400000"/>
          </a:ln>
        </p:spPr>
      </p:pic>
      <p:pic>
        <p:nvPicPr>
          <p:cNvPr id="409" name="pasted-image.pdf" descr="pasted-image.pdf"/>
          <p:cNvPicPr>
            <a:picLocks noChangeAspect="1"/>
          </p:cNvPicPr>
          <p:nvPr/>
        </p:nvPicPr>
        <p:blipFill>
          <a:blip r:embed="rId4">
            <a:extLst/>
          </a:blip>
          <a:srcRect l="0" t="0" r="0" b="17592"/>
          <a:stretch>
            <a:fillRect/>
          </a:stretch>
        </p:blipFill>
        <p:spPr>
          <a:xfrm>
            <a:off x="486194" y="7461458"/>
            <a:ext cx="11617806" cy="4787000"/>
          </a:xfrm>
          <a:prstGeom prst="rect">
            <a:avLst/>
          </a:prstGeom>
          <a:ln w="12700">
            <a:miter lim="400000"/>
          </a:ln>
        </p:spPr>
      </p:pic>
      <p:pic>
        <p:nvPicPr>
          <p:cNvPr id="410" name="pasted-image.jpeg" descr="pasted-image.jpeg"/>
          <p:cNvPicPr>
            <a:picLocks noChangeAspect="1"/>
          </p:cNvPicPr>
          <p:nvPr/>
        </p:nvPicPr>
        <p:blipFill>
          <a:blip r:embed="rId5">
            <a:extLst/>
          </a:blip>
          <a:srcRect l="34161" t="0" r="0" b="18380"/>
          <a:stretch>
            <a:fillRect/>
          </a:stretch>
        </p:blipFill>
        <p:spPr>
          <a:xfrm>
            <a:off x="12337523" y="7484350"/>
            <a:ext cx="11609636" cy="4741360"/>
          </a:xfrm>
          <a:prstGeom prst="rect">
            <a:avLst/>
          </a:prstGeom>
          <a:ln w="12700">
            <a:miter lim="400000"/>
          </a:ln>
        </p:spPr>
      </p:pic>
      <p:pic>
        <p:nvPicPr>
          <p:cNvPr id="411" name="pasted-image.jpeg" descr="pasted-image.jpeg"/>
          <p:cNvPicPr>
            <a:picLocks noChangeAspect="1"/>
          </p:cNvPicPr>
          <p:nvPr/>
        </p:nvPicPr>
        <p:blipFill>
          <a:blip r:embed="rId5">
            <a:extLst/>
          </a:blip>
          <a:srcRect l="0" t="0" r="65963" b="23710"/>
          <a:stretch>
            <a:fillRect/>
          </a:stretch>
        </p:blipFill>
        <p:spPr>
          <a:xfrm>
            <a:off x="14900888" y="2543872"/>
            <a:ext cx="6483137" cy="4787095"/>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5" name="Quantitative results — sun azimuth estimation"/>
          <p:cNvSpPr txBox="1"/>
          <p:nvPr>
            <p:ph type="title"/>
          </p:nvPr>
        </p:nvSpPr>
        <p:spPr>
          <a:prstGeom prst="rect">
            <a:avLst/>
          </a:prstGeom>
        </p:spPr>
        <p:txBody>
          <a:bodyPr/>
          <a:lstStyle>
            <a:lvl1pPr defTabSz="2243327">
              <a:defRPr sz="6808"/>
            </a:lvl1pPr>
          </a:lstStyle>
          <a:p>
            <a:pPr/>
            <a:r>
              <a:t>Quantitative results — sun azimuth estimation</a:t>
            </a:r>
          </a:p>
        </p:txBody>
      </p:sp>
      <p:pic>
        <p:nvPicPr>
          <p:cNvPr id="416" name="pasted-image.pdf" descr="pasted-image.pdf"/>
          <p:cNvPicPr>
            <a:picLocks noChangeAspect="1"/>
          </p:cNvPicPr>
          <p:nvPr/>
        </p:nvPicPr>
        <p:blipFill>
          <a:blip r:embed="rId3">
            <a:extLst/>
          </a:blip>
          <a:stretch>
            <a:fillRect/>
          </a:stretch>
        </p:blipFill>
        <p:spPr>
          <a:xfrm>
            <a:off x="938218" y="3153915"/>
            <a:ext cx="11294623" cy="8905498"/>
          </a:xfrm>
          <a:prstGeom prst="rect">
            <a:avLst/>
          </a:prstGeom>
          <a:ln w="12700">
            <a:miter lim="400000"/>
          </a:ln>
        </p:spPr>
      </p:pic>
      <p:grpSp>
        <p:nvGrpSpPr>
          <p:cNvPr id="421" name="Group"/>
          <p:cNvGrpSpPr/>
          <p:nvPr/>
        </p:nvGrpSpPr>
        <p:grpSpPr>
          <a:xfrm>
            <a:off x="404003" y="3153915"/>
            <a:ext cx="11865794" cy="9055657"/>
            <a:chOff x="0" y="0"/>
            <a:chExt cx="11865792" cy="9055656"/>
          </a:xfrm>
        </p:grpSpPr>
        <p:pic>
          <p:nvPicPr>
            <p:cNvPr id="417" name="img_0885.jpg" descr="img_0885.jpg"/>
            <p:cNvPicPr>
              <a:picLocks noChangeAspect="1"/>
            </p:cNvPicPr>
            <p:nvPr/>
          </p:nvPicPr>
          <p:blipFill>
            <a:blip r:embed="rId4">
              <a:extLst/>
            </a:blip>
            <a:stretch>
              <a:fillRect/>
            </a:stretch>
          </p:blipFill>
          <p:spPr>
            <a:xfrm>
              <a:off x="5795317" y="4502800"/>
              <a:ext cx="6070476" cy="4552857"/>
            </a:xfrm>
            <a:prstGeom prst="rect">
              <a:avLst/>
            </a:prstGeom>
            <a:ln w="12700" cap="flat">
              <a:noFill/>
              <a:miter lim="400000"/>
            </a:ln>
            <a:effectLst/>
          </p:spPr>
        </p:pic>
        <p:pic>
          <p:nvPicPr>
            <p:cNvPr id="418" name="pasted-image.tiff" descr="pasted-image.tiff"/>
            <p:cNvPicPr>
              <a:picLocks noChangeAspect="1"/>
            </p:cNvPicPr>
            <p:nvPr/>
          </p:nvPicPr>
          <p:blipFill>
            <a:blip r:embed="rId5">
              <a:extLst/>
            </a:blip>
            <a:stretch>
              <a:fillRect/>
            </a:stretch>
          </p:blipFill>
          <p:spPr>
            <a:xfrm>
              <a:off x="0" y="4502800"/>
              <a:ext cx="6070475" cy="4552857"/>
            </a:xfrm>
            <a:prstGeom prst="rect">
              <a:avLst/>
            </a:prstGeom>
            <a:ln w="12700" cap="flat">
              <a:noFill/>
              <a:miter lim="400000"/>
            </a:ln>
            <a:effectLst/>
          </p:spPr>
        </p:pic>
        <p:pic>
          <p:nvPicPr>
            <p:cNvPr id="419" name="pasted-image.tiff" descr="pasted-image.tiff"/>
            <p:cNvPicPr>
              <a:picLocks noChangeAspect="1"/>
            </p:cNvPicPr>
            <p:nvPr/>
          </p:nvPicPr>
          <p:blipFill>
            <a:blip r:embed="rId6">
              <a:extLst/>
            </a:blip>
            <a:stretch>
              <a:fillRect/>
            </a:stretch>
          </p:blipFill>
          <p:spPr>
            <a:xfrm>
              <a:off x="5795317" y="0"/>
              <a:ext cx="6070476" cy="4552856"/>
            </a:xfrm>
            <a:prstGeom prst="rect">
              <a:avLst/>
            </a:prstGeom>
            <a:ln w="12700" cap="flat">
              <a:noFill/>
              <a:miter lim="400000"/>
            </a:ln>
            <a:effectLst/>
          </p:spPr>
        </p:pic>
        <p:pic>
          <p:nvPicPr>
            <p:cNvPr id="420" name="pasted-image.tiff" descr="pasted-image.tiff"/>
            <p:cNvPicPr>
              <a:picLocks noChangeAspect="1"/>
            </p:cNvPicPr>
            <p:nvPr/>
          </p:nvPicPr>
          <p:blipFill>
            <a:blip r:embed="rId7">
              <a:extLst/>
            </a:blip>
            <a:stretch>
              <a:fillRect/>
            </a:stretch>
          </p:blipFill>
          <p:spPr>
            <a:xfrm>
              <a:off x="0" y="0"/>
              <a:ext cx="6070475" cy="4552856"/>
            </a:xfrm>
            <a:prstGeom prst="rect">
              <a:avLst/>
            </a:prstGeom>
            <a:ln w="12700" cap="flat">
              <a:noFill/>
              <a:miter lim="400000"/>
            </a:ln>
            <a:effectLst/>
          </p:spPr>
        </p:pic>
      </p:grpSp>
      <p:sp>
        <p:nvSpPr>
          <p:cNvPr id="422" name="Lalonde et al, 2012"/>
          <p:cNvSpPr txBox="1"/>
          <p:nvPr/>
        </p:nvSpPr>
        <p:spPr>
          <a:xfrm>
            <a:off x="3561632" y="12325933"/>
            <a:ext cx="5550536"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Lalonde et al, 2012</a:t>
            </a:r>
          </a:p>
        </p:txBody>
      </p:sp>
      <p:grpSp>
        <p:nvGrpSpPr>
          <p:cNvPr id="427" name="Group"/>
          <p:cNvGrpSpPr/>
          <p:nvPr/>
        </p:nvGrpSpPr>
        <p:grpSpPr>
          <a:xfrm>
            <a:off x="12395153" y="3153915"/>
            <a:ext cx="11701449" cy="8914036"/>
            <a:chOff x="0" y="0"/>
            <a:chExt cx="11701447" cy="8914034"/>
          </a:xfrm>
        </p:grpSpPr>
        <p:pic>
          <p:nvPicPr>
            <p:cNvPr id="423" name="pasted-image.png" descr="pasted-image.png"/>
            <p:cNvPicPr>
              <a:picLocks noChangeAspect="1"/>
            </p:cNvPicPr>
            <p:nvPr/>
          </p:nvPicPr>
          <p:blipFill>
            <a:blip r:embed="rId8">
              <a:extLst/>
            </a:blip>
            <a:stretch>
              <a:fillRect/>
            </a:stretch>
          </p:blipFill>
          <p:spPr>
            <a:xfrm>
              <a:off x="5754631" y="0"/>
              <a:ext cx="5946817" cy="4460113"/>
            </a:xfrm>
            <a:prstGeom prst="rect">
              <a:avLst/>
            </a:prstGeom>
            <a:ln w="12700" cap="flat">
              <a:noFill/>
              <a:miter lim="400000"/>
            </a:ln>
            <a:effectLst/>
          </p:spPr>
        </p:pic>
        <p:pic>
          <p:nvPicPr>
            <p:cNvPr id="424" name="pasted-image.png" descr="pasted-image.png"/>
            <p:cNvPicPr>
              <a:picLocks noChangeAspect="0"/>
            </p:cNvPicPr>
            <p:nvPr/>
          </p:nvPicPr>
          <p:blipFill>
            <a:blip r:embed="rId9">
              <a:extLst/>
            </a:blip>
            <a:stretch>
              <a:fillRect/>
            </a:stretch>
          </p:blipFill>
          <p:spPr>
            <a:xfrm>
              <a:off x="0" y="0"/>
              <a:ext cx="5946817" cy="4550712"/>
            </a:xfrm>
            <a:prstGeom prst="rect">
              <a:avLst/>
            </a:prstGeom>
            <a:ln w="12700" cap="flat">
              <a:noFill/>
              <a:miter lim="400000"/>
            </a:ln>
            <a:effectLst/>
          </p:spPr>
        </p:pic>
        <p:pic>
          <p:nvPicPr>
            <p:cNvPr id="425" name="pasted-image.png" descr="pasted-image.png"/>
            <p:cNvPicPr>
              <a:picLocks noChangeAspect="1"/>
            </p:cNvPicPr>
            <p:nvPr/>
          </p:nvPicPr>
          <p:blipFill>
            <a:blip r:embed="rId10">
              <a:extLst/>
            </a:blip>
            <a:stretch>
              <a:fillRect/>
            </a:stretch>
          </p:blipFill>
          <p:spPr>
            <a:xfrm>
              <a:off x="5754631" y="4453922"/>
              <a:ext cx="5946817" cy="4460113"/>
            </a:xfrm>
            <a:prstGeom prst="rect">
              <a:avLst/>
            </a:prstGeom>
            <a:ln w="12700" cap="flat">
              <a:noFill/>
              <a:miter lim="400000"/>
            </a:ln>
            <a:effectLst/>
          </p:spPr>
        </p:pic>
        <p:pic>
          <p:nvPicPr>
            <p:cNvPr id="426" name="pasted-image.png" descr="pasted-image.png"/>
            <p:cNvPicPr>
              <a:picLocks noChangeAspect="1"/>
            </p:cNvPicPr>
            <p:nvPr/>
          </p:nvPicPr>
          <p:blipFill>
            <a:blip r:embed="rId11">
              <a:extLst/>
            </a:blip>
            <a:stretch>
              <a:fillRect/>
            </a:stretch>
          </p:blipFill>
          <p:spPr>
            <a:xfrm>
              <a:off x="0" y="4453922"/>
              <a:ext cx="5946817" cy="4460113"/>
            </a:xfrm>
            <a:prstGeom prst="rect">
              <a:avLst/>
            </a:prstGeom>
            <a:ln w="12700" cap="flat">
              <a:noFill/>
              <a:miter lim="400000"/>
            </a:ln>
            <a:effectLst/>
          </p:spPr>
        </p:pic>
      </p:grpSp>
      <p:sp>
        <p:nvSpPr>
          <p:cNvPr id="428" name="SUN360 subset"/>
          <p:cNvSpPr txBox="1"/>
          <p:nvPr/>
        </p:nvSpPr>
        <p:spPr>
          <a:xfrm>
            <a:off x="15932533" y="12325933"/>
            <a:ext cx="4560571"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SUN360 subset</a:t>
            </a:r>
          </a:p>
        </p:txBody>
      </p:sp>
      <p:pic>
        <p:nvPicPr>
          <p:cNvPr id="429" name="pasted-image.pdf" descr="pasted-image.pdf"/>
          <p:cNvPicPr>
            <a:picLocks noChangeAspect="1"/>
          </p:cNvPicPr>
          <p:nvPr/>
        </p:nvPicPr>
        <p:blipFill>
          <a:blip r:embed="rId12">
            <a:extLst/>
          </a:blip>
          <a:stretch>
            <a:fillRect/>
          </a:stretch>
        </p:blipFill>
        <p:spPr>
          <a:xfrm>
            <a:off x="12393638" y="3153915"/>
            <a:ext cx="11638299" cy="8905498"/>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421"/>
                                        </p:tgtEl>
                                        <p:attrNameLst>
                                          <p:attrName>style.visibility</p:attrName>
                                        </p:attrNameLst>
                                      </p:cBhvr>
                                      <p:to>
                                        <p:strVal val="visible"/>
                                      </p:to>
                                    </p:set>
                                    <p:animEffect filter="dissolve" transition="in">
                                      <p:cBhvr>
                                        <p:cTn id="7" dur="1000"/>
                                        <p:tgtEl>
                                          <p:spTgt spid="421"/>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428"/>
                                        </p:tgtEl>
                                        <p:attrNameLst>
                                          <p:attrName>style.visibility</p:attrName>
                                        </p:attrNameLst>
                                      </p:cBhvr>
                                      <p:to>
                                        <p:strVal val="visible"/>
                                      </p:to>
                                    </p:set>
                                    <p:animEffect filter="dissolve" transition="in">
                                      <p:cBhvr>
                                        <p:cTn id="12" dur="1000"/>
                                        <p:tgtEl>
                                          <p:spTgt spid="428"/>
                                        </p:tgtEl>
                                      </p:cBhvr>
                                    </p:animEffect>
                                  </p:childTnLst>
                                </p:cTn>
                              </p:par>
                            </p:childTnLst>
                          </p:cTn>
                        </p:par>
                        <p:par>
                          <p:cTn id="13" fill="hold">
                            <p:stCondLst>
                              <p:cond delay="1000"/>
                            </p:stCondLst>
                            <p:childTnLst>
                              <p:par>
                                <p:cTn id="14" presetClass="entr" nodeType="afterEffect" presetID="9" grpId="3" fill="hold">
                                  <p:stCondLst>
                                    <p:cond delay="0"/>
                                  </p:stCondLst>
                                  <p:iterate type="el" backwards="0">
                                    <p:tmAbs val="0"/>
                                  </p:iterate>
                                  <p:childTnLst>
                                    <p:set>
                                      <p:cBhvr>
                                        <p:cTn id="15" fill="hold"/>
                                        <p:tgtEl>
                                          <p:spTgt spid="427"/>
                                        </p:tgtEl>
                                        <p:attrNameLst>
                                          <p:attrName>style.visibility</p:attrName>
                                        </p:attrNameLst>
                                      </p:cBhvr>
                                      <p:to>
                                        <p:strVal val="visible"/>
                                      </p:to>
                                    </p:set>
                                    <p:animEffect filter="dissolve" transition="in">
                                      <p:cBhvr>
                                        <p:cTn id="16" dur="1000"/>
                                        <p:tgtEl>
                                          <p:spTgt spid="427"/>
                                        </p:tgtEl>
                                      </p:cBhvr>
                                    </p:animEffect>
                                  </p:childTnLst>
                                </p:cTn>
                              </p:par>
                            </p:childTnLst>
                          </p:cTn>
                        </p:par>
                      </p:childTnLst>
                    </p:cTn>
                  </p:par>
                  <p:par>
                    <p:cTn id="17" fill="hold">
                      <p:stCondLst>
                        <p:cond delay="indefinite"/>
                      </p:stCondLst>
                      <p:childTnLst>
                        <p:par>
                          <p:cTn id="18" fill="hold">
                            <p:stCondLst>
                              <p:cond delay="0"/>
                            </p:stCondLst>
                            <p:childTnLst>
                              <p:par>
                                <p:cTn id="19" presetClass="entr" nodeType="clickEffect" presetID="9" grpId="4" fill="hold">
                                  <p:stCondLst>
                                    <p:cond delay="0"/>
                                  </p:stCondLst>
                                  <p:iterate type="el" backwards="0">
                                    <p:tmAbs val="0"/>
                                  </p:iterate>
                                  <p:childTnLst>
                                    <p:set>
                                      <p:cBhvr>
                                        <p:cTn id="20" fill="hold"/>
                                        <p:tgtEl>
                                          <p:spTgt spid="429"/>
                                        </p:tgtEl>
                                        <p:attrNameLst>
                                          <p:attrName>style.visibility</p:attrName>
                                        </p:attrNameLst>
                                      </p:cBhvr>
                                      <p:to>
                                        <p:strVal val="visible"/>
                                      </p:to>
                                    </p:set>
                                    <p:animEffect filter="dissolve" transition="in">
                                      <p:cBhvr>
                                        <p:cTn id="21" dur="1000"/>
                                        <p:tgtEl>
                                          <p:spTgt spid="429"/>
                                        </p:tgtEl>
                                      </p:cBhvr>
                                    </p:animEffect>
                                  </p:childTnLst>
                                </p:cTn>
                              </p:par>
                            </p:childTnLst>
                          </p:cTn>
                        </p:par>
                        <p:par>
                          <p:cTn id="22" fill="hold">
                            <p:stCondLst>
                              <p:cond delay="1000"/>
                            </p:stCondLst>
                            <p:childTnLst>
                              <p:par>
                                <p:cTn id="23" presetClass="exit" nodeType="afterEffect" presetID="9" grpId="5" fill="hold">
                                  <p:stCondLst>
                                    <p:cond delay="0"/>
                                  </p:stCondLst>
                                  <p:iterate type="el" backwards="0">
                                    <p:tmAbs val="0"/>
                                  </p:iterate>
                                  <p:childTnLst>
                                    <p:animEffect filter="dissolve" transition="out">
                                      <p:cBhvr>
                                        <p:cTn id="24" dur="1000" fill="hold"/>
                                        <p:tgtEl>
                                          <p:spTgt spid="421"/>
                                        </p:tgtEl>
                                      </p:cBhvr>
                                    </p:animEffect>
                                    <p:set>
                                      <p:cBhvr>
                                        <p:cTn id="25" fill="hold">
                                          <p:stCondLst>
                                            <p:cond delay="999"/>
                                          </p:stCondLst>
                                        </p:cTn>
                                        <p:tgtEl>
                                          <p:spTgt spid="421"/>
                                        </p:tgtEl>
                                        <p:attrNameLst>
                                          <p:attrName>style.visibility</p:attrName>
                                        </p:attrNameLst>
                                      </p:cBhvr>
                                      <p:to>
                                        <p:strVal val="hidden"/>
                                      </p:to>
                                    </p:set>
                                  </p:childTnLst>
                                </p:cTn>
                              </p:par>
                            </p:childTnLst>
                          </p:cTn>
                        </p:par>
                        <p:par>
                          <p:cTn id="26" fill="hold">
                            <p:stCondLst>
                              <p:cond delay="2000"/>
                            </p:stCondLst>
                            <p:childTnLst>
                              <p:par>
                                <p:cTn id="27" presetClass="exit" nodeType="afterEffect" presetID="9" grpId="6" fill="hold">
                                  <p:stCondLst>
                                    <p:cond delay="0"/>
                                  </p:stCondLst>
                                  <p:iterate type="el" backwards="0">
                                    <p:tmAbs val="0"/>
                                  </p:iterate>
                                  <p:childTnLst>
                                    <p:animEffect filter="dissolve" transition="out">
                                      <p:cBhvr>
                                        <p:cTn id="28" dur="1000" fill="hold"/>
                                        <p:tgtEl>
                                          <p:spTgt spid="427"/>
                                        </p:tgtEl>
                                      </p:cBhvr>
                                    </p:animEffect>
                                    <p:set>
                                      <p:cBhvr>
                                        <p:cTn id="29" fill="hold">
                                          <p:stCondLst>
                                            <p:cond delay="999"/>
                                          </p:stCondLst>
                                        </p:cTn>
                                        <p:tgtEl>
                                          <p:spTgt spid="427"/>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29" grpId="4"/>
      <p:bldP build="whole" bldLvl="1" animBg="1" rev="0" advAuto="0" spid="421" grpId="5"/>
      <p:bldP build="whole" bldLvl="1" animBg="1" rev="0" advAuto="0" spid="427" grpId="6"/>
      <p:bldP build="whole" bldLvl="1" animBg="1" rev="0" advAuto="0" spid="421" grpId="1"/>
      <p:bldP build="whole" bldLvl="1" animBg="1" rev="0" advAuto="0" spid="427" grpId="3"/>
      <p:bldP build="whole" bldLvl="1" animBg="1" rev="0" advAuto="0" spid="428" grpId="2"/>
    </p:bldLst>
  </p:timing>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33" name="pasted-image.png" descr="pasted-image.png"/>
          <p:cNvPicPr>
            <a:picLocks noChangeAspect="1"/>
          </p:cNvPicPr>
          <p:nvPr/>
        </p:nvPicPr>
        <p:blipFill>
          <a:blip r:embed="rId3">
            <a:extLst/>
          </a:blip>
          <a:stretch>
            <a:fillRect/>
          </a:stretch>
        </p:blipFill>
        <p:spPr>
          <a:xfrm>
            <a:off x="382950" y="4779501"/>
            <a:ext cx="7539101" cy="5654325"/>
          </a:xfrm>
          <a:prstGeom prst="rect">
            <a:avLst/>
          </a:prstGeom>
          <a:ln w="12700">
            <a:miter lim="400000"/>
          </a:ln>
        </p:spPr>
      </p:pic>
      <p:pic>
        <p:nvPicPr>
          <p:cNvPr id="434" name="pasted-image.png" descr="pasted-image.png"/>
          <p:cNvPicPr>
            <a:picLocks noChangeAspect="1"/>
          </p:cNvPicPr>
          <p:nvPr/>
        </p:nvPicPr>
        <p:blipFill>
          <a:blip r:embed="rId4">
            <a:extLst/>
          </a:blip>
          <a:stretch>
            <a:fillRect/>
          </a:stretch>
        </p:blipFill>
        <p:spPr>
          <a:xfrm>
            <a:off x="8422450" y="4779500"/>
            <a:ext cx="7539101" cy="5654327"/>
          </a:xfrm>
          <a:prstGeom prst="rect">
            <a:avLst/>
          </a:prstGeom>
          <a:ln w="12700">
            <a:miter lim="400000"/>
          </a:ln>
        </p:spPr>
      </p:pic>
      <p:pic>
        <p:nvPicPr>
          <p:cNvPr id="435" name="pasted-image.png" descr="pasted-image.png"/>
          <p:cNvPicPr>
            <a:picLocks noChangeAspect="1"/>
          </p:cNvPicPr>
          <p:nvPr/>
        </p:nvPicPr>
        <p:blipFill>
          <a:blip r:embed="rId5">
            <a:extLst/>
          </a:blip>
          <a:stretch>
            <a:fillRect/>
          </a:stretch>
        </p:blipFill>
        <p:spPr>
          <a:xfrm>
            <a:off x="16461950" y="4779500"/>
            <a:ext cx="7539101" cy="5654327"/>
          </a:xfrm>
          <a:prstGeom prst="rect">
            <a:avLst/>
          </a:prstGeom>
          <a:ln w="12700">
            <a:miter lim="400000"/>
          </a:ln>
        </p:spPr>
      </p:pic>
      <p:sp>
        <p:nvSpPr>
          <p:cNvPr id="436" name="Virtual object insertion"/>
          <p:cNvSpPr txBox="1"/>
          <p:nvPr>
            <p:ph type="title"/>
          </p:nvPr>
        </p:nvSpPr>
        <p:spPr>
          <a:prstGeom prst="rect">
            <a:avLst/>
          </a:prstGeom>
        </p:spPr>
        <p:txBody>
          <a:bodyPr/>
          <a:lstStyle>
            <a:lvl1pPr defTabSz="2243327">
              <a:defRPr sz="6808"/>
            </a:lvl1pPr>
          </a:lstStyle>
          <a:p>
            <a:pPr/>
            <a:r>
              <a:t>Virtual object insertion</a:t>
            </a:r>
          </a:p>
        </p:txBody>
      </p:sp>
      <p:pic>
        <p:nvPicPr>
          <p:cNvPr id="437" name="pasted-image.jpeg" descr="pasted-image.jpeg"/>
          <p:cNvPicPr>
            <a:picLocks noChangeAspect="1"/>
          </p:cNvPicPr>
          <p:nvPr/>
        </p:nvPicPr>
        <p:blipFill>
          <a:blip r:embed="rId6">
            <a:extLst/>
          </a:blip>
          <a:stretch>
            <a:fillRect/>
          </a:stretch>
        </p:blipFill>
        <p:spPr>
          <a:xfrm>
            <a:off x="382950" y="4779500"/>
            <a:ext cx="7539101" cy="5654327"/>
          </a:xfrm>
          <a:prstGeom prst="rect">
            <a:avLst/>
          </a:prstGeom>
          <a:ln w="12700">
            <a:miter lim="400000"/>
          </a:ln>
        </p:spPr>
      </p:pic>
      <p:pic>
        <p:nvPicPr>
          <p:cNvPr id="438" name="pasted-image.jpeg" descr="pasted-image.jpeg"/>
          <p:cNvPicPr>
            <a:picLocks noChangeAspect="1"/>
          </p:cNvPicPr>
          <p:nvPr/>
        </p:nvPicPr>
        <p:blipFill>
          <a:blip r:embed="rId7">
            <a:extLst/>
          </a:blip>
          <a:stretch>
            <a:fillRect/>
          </a:stretch>
        </p:blipFill>
        <p:spPr>
          <a:xfrm>
            <a:off x="8422450" y="4779500"/>
            <a:ext cx="7539101" cy="5654327"/>
          </a:xfrm>
          <a:prstGeom prst="rect">
            <a:avLst/>
          </a:prstGeom>
          <a:ln w="12700">
            <a:miter lim="400000"/>
          </a:ln>
        </p:spPr>
      </p:pic>
      <p:pic>
        <p:nvPicPr>
          <p:cNvPr id="439" name="pasted-image.jpeg" descr="pasted-image.jpeg"/>
          <p:cNvPicPr>
            <a:picLocks noChangeAspect="1"/>
          </p:cNvPicPr>
          <p:nvPr/>
        </p:nvPicPr>
        <p:blipFill>
          <a:blip r:embed="rId8">
            <a:extLst/>
          </a:blip>
          <a:stretch>
            <a:fillRect/>
          </a:stretch>
        </p:blipFill>
        <p:spPr>
          <a:xfrm>
            <a:off x="16461950" y="4779500"/>
            <a:ext cx="7539101" cy="5654327"/>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437"/>
                                        </p:tgtEl>
                                        <p:attrNameLst>
                                          <p:attrName>style.visibility</p:attrName>
                                        </p:attrNameLst>
                                      </p:cBhvr>
                                      <p:to>
                                        <p:strVal val="visible"/>
                                      </p:to>
                                    </p:set>
                                    <p:animEffect filter="dissolve" transition="in">
                                      <p:cBhvr>
                                        <p:cTn id="7" dur="1000"/>
                                        <p:tgtEl>
                                          <p:spTgt spid="437"/>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439"/>
                                        </p:tgtEl>
                                        <p:attrNameLst>
                                          <p:attrName>style.visibility</p:attrName>
                                        </p:attrNameLst>
                                      </p:cBhvr>
                                      <p:to>
                                        <p:strVal val="visible"/>
                                      </p:to>
                                    </p:set>
                                    <p:animEffect filter="dissolve" transition="in">
                                      <p:cBhvr>
                                        <p:cTn id="11" dur="1000"/>
                                        <p:tgtEl>
                                          <p:spTgt spid="439"/>
                                        </p:tgtEl>
                                      </p:cBhvr>
                                    </p:animEffect>
                                  </p:childTnLst>
                                </p:cTn>
                              </p:par>
                            </p:childTnLst>
                          </p:cTn>
                        </p:par>
                        <p:par>
                          <p:cTn id="12" fill="hold">
                            <p:stCondLst>
                              <p:cond delay="2000"/>
                            </p:stCondLst>
                            <p:childTnLst>
                              <p:par>
                                <p:cTn id="13" presetClass="entr" nodeType="afterEffect" presetID="9" grpId="3" fill="hold">
                                  <p:stCondLst>
                                    <p:cond delay="0"/>
                                  </p:stCondLst>
                                  <p:iterate type="el" backwards="0">
                                    <p:tmAbs val="0"/>
                                  </p:iterate>
                                  <p:childTnLst>
                                    <p:set>
                                      <p:cBhvr>
                                        <p:cTn id="14" fill="hold"/>
                                        <p:tgtEl>
                                          <p:spTgt spid="438"/>
                                        </p:tgtEl>
                                        <p:attrNameLst>
                                          <p:attrName>style.visibility</p:attrName>
                                        </p:attrNameLst>
                                      </p:cBhvr>
                                      <p:to>
                                        <p:strVal val="visible"/>
                                      </p:to>
                                    </p:set>
                                    <p:animEffect filter="dissolve" transition="in">
                                      <p:cBhvr>
                                        <p:cTn id="15" dur="1000"/>
                                        <p:tgtEl>
                                          <p:spTgt spid="4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37" grpId="1"/>
      <p:bldP build="whole" bldLvl="1" animBg="1" rev="0" advAuto="0" spid="439" grpId="2"/>
      <p:bldP build="whole" bldLvl="1" animBg="1" rev="0" advAuto="0" spid="438" grpId="3"/>
    </p:bldLst>
  </p:timing>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3" name="Insertion results on an HDR validation set"/>
          <p:cNvSpPr txBox="1"/>
          <p:nvPr>
            <p:ph type="title"/>
          </p:nvPr>
        </p:nvSpPr>
        <p:spPr>
          <a:xfrm>
            <a:off x="791115" y="292305"/>
            <a:ext cx="22801771" cy="1630177"/>
          </a:xfrm>
          <a:prstGeom prst="rect">
            <a:avLst/>
          </a:prstGeom>
        </p:spPr>
        <p:txBody>
          <a:bodyPr/>
          <a:lstStyle/>
          <a:p>
            <a:pPr/>
            <a:r>
              <a:t>Insertion results on an HDR validation set</a:t>
            </a:r>
          </a:p>
        </p:txBody>
      </p:sp>
      <p:pic>
        <p:nvPicPr>
          <p:cNvPr id="444" name="pasted-image.jpeg" descr="pasted-image.jpeg"/>
          <p:cNvPicPr>
            <a:picLocks noChangeAspect="1"/>
          </p:cNvPicPr>
          <p:nvPr/>
        </p:nvPicPr>
        <p:blipFill>
          <a:blip r:embed="rId3">
            <a:extLst/>
          </a:blip>
          <a:stretch>
            <a:fillRect/>
          </a:stretch>
        </p:blipFill>
        <p:spPr>
          <a:xfrm>
            <a:off x="7424400" y="2783716"/>
            <a:ext cx="6346565" cy="4759924"/>
          </a:xfrm>
          <a:prstGeom prst="rect">
            <a:avLst/>
          </a:prstGeom>
          <a:ln w="12700">
            <a:miter lim="400000"/>
          </a:ln>
        </p:spPr>
      </p:pic>
      <p:pic>
        <p:nvPicPr>
          <p:cNvPr id="445" name="pasted-image.jpeg" descr="pasted-image.jpeg"/>
          <p:cNvPicPr>
            <a:picLocks noChangeAspect="1"/>
          </p:cNvPicPr>
          <p:nvPr/>
        </p:nvPicPr>
        <p:blipFill>
          <a:blip r:embed="rId4">
            <a:extLst/>
          </a:blip>
          <a:stretch>
            <a:fillRect/>
          </a:stretch>
        </p:blipFill>
        <p:spPr>
          <a:xfrm>
            <a:off x="7424400" y="7812836"/>
            <a:ext cx="6346563" cy="4759924"/>
          </a:xfrm>
          <a:prstGeom prst="rect">
            <a:avLst/>
          </a:prstGeom>
          <a:ln w="12700">
            <a:miter lim="400000"/>
          </a:ln>
        </p:spPr>
      </p:pic>
      <p:grpSp>
        <p:nvGrpSpPr>
          <p:cNvPr id="449" name="Group"/>
          <p:cNvGrpSpPr/>
          <p:nvPr/>
        </p:nvGrpSpPr>
        <p:grpSpPr>
          <a:xfrm>
            <a:off x="871350" y="1650919"/>
            <a:ext cx="6346565" cy="10921841"/>
            <a:chOff x="0" y="0"/>
            <a:chExt cx="6346564" cy="10921839"/>
          </a:xfrm>
        </p:grpSpPr>
        <p:pic>
          <p:nvPicPr>
            <p:cNvPr id="446" name="pasted-image.jpeg" descr="pasted-image.jpeg"/>
            <p:cNvPicPr>
              <a:picLocks noChangeAspect="1"/>
            </p:cNvPicPr>
            <p:nvPr/>
          </p:nvPicPr>
          <p:blipFill>
            <a:blip r:embed="rId5">
              <a:extLst/>
            </a:blip>
            <a:stretch>
              <a:fillRect/>
            </a:stretch>
          </p:blipFill>
          <p:spPr>
            <a:xfrm>
              <a:off x="0" y="1132796"/>
              <a:ext cx="6346565" cy="4759924"/>
            </a:xfrm>
            <a:prstGeom prst="rect">
              <a:avLst/>
            </a:prstGeom>
            <a:ln w="12700" cap="flat">
              <a:noFill/>
              <a:miter lim="400000"/>
            </a:ln>
            <a:effectLst/>
          </p:spPr>
        </p:pic>
        <p:pic>
          <p:nvPicPr>
            <p:cNvPr id="447" name="pasted-image.jpeg" descr="pasted-image.jpeg"/>
            <p:cNvPicPr>
              <a:picLocks noChangeAspect="1"/>
            </p:cNvPicPr>
            <p:nvPr/>
          </p:nvPicPr>
          <p:blipFill>
            <a:blip r:embed="rId6">
              <a:extLst/>
            </a:blip>
            <a:stretch>
              <a:fillRect/>
            </a:stretch>
          </p:blipFill>
          <p:spPr>
            <a:xfrm>
              <a:off x="0" y="6161916"/>
              <a:ext cx="6346565" cy="4759924"/>
            </a:xfrm>
            <a:prstGeom prst="rect">
              <a:avLst/>
            </a:prstGeom>
            <a:ln w="12700" cap="flat">
              <a:noFill/>
              <a:miter lim="400000"/>
            </a:ln>
            <a:effectLst/>
          </p:spPr>
        </p:pic>
        <p:sp>
          <p:nvSpPr>
            <p:cNvPr id="448" name="Network Output"/>
            <p:cNvSpPr txBox="1"/>
            <p:nvPr/>
          </p:nvSpPr>
          <p:spPr>
            <a:xfrm>
              <a:off x="892997" y="-1"/>
              <a:ext cx="4560571" cy="863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Network Output</a:t>
              </a:r>
            </a:p>
          </p:txBody>
        </p:sp>
      </p:grpSp>
      <p:sp>
        <p:nvSpPr>
          <p:cNvPr id="450" name="Ground truth"/>
          <p:cNvSpPr txBox="1"/>
          <p:nvPr/>
        </p:nvSpPr>
        <p:spPr>
          <a:xfrm>
            <a:off x="8746339" y="1650919"/>
            <a:ext cx="3702686"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Ground truth</a:t>
            </a:r>
          </a:p>
        </p:txBody>
      </p:sp>
      <p:grpSp>
        <p:nvGrpSpPr>
          <p:cNvPr id="454" name="Group"/>
          <p:cNvGrpSpPr/>
          <p:nvPr/>
        </p:nvGrpSpPr>
        <p:grpSpPr>
          <a:xfrm>
            <a:off x="13977449" y="1646806"/>
            <a:ext cx="9535202" cy="11175841"/>
            <a:chOff x="0" y="-254000"/>
            <a:chExt cx="9535200" cy="11175839"/>
          </a:xfrm>
        </p:grpSpPr>
        <p:pic>
          <p:nvPicPr>
            <p:cNvPr id="451" name="pasted-image.jpeg" descr="pasted-image.jpeg"/>
            <p:cNvPicPr>
              <a:picLocks noChangeAspect="1"/>
            </p:cNvPicPr>
            <p:nvPr/>
          </p:nvPicPr>
          <p:blipFill>
            <a:blip r:embed="rId7">
              <a:extLst/>
            </a:blip>
            <a:stretch>
              <a:fillRect/>
            </a:stretch>
          </p:blipFill>
          <p:spPr>
            <a:xfrm>
              <a:off x="0" y="1132796"/>
              <a:ext cx="9535201" cy="4759924"/>
            </a:xfrm>
            <a:prstGeom prst="rect">
              <a:avLst/>
            </a:prstGeom>
            <a:ln w="12700" cap="flat">
              <a:noFill/>
              <a:miter lim="400000"/>
            </a:ln>
            <a:effectLst/>
          </p:spPr>
        </p:pic>
        <p:pic>
          <p:nvPicPr>
            <p:cNvPr id="452" name="pasted-image.jpeg" descr="pasted-image.jpeg"/>
            <p:cNvPicPr>
              <a:picLocks noChangeAspect="1"/>
            </p:cNvPicPr>
            <p:nvPr/>
          </p:nvPicPr>
          <p:blipFill>
            <a:blip r:embed="rId8">
              <a:extLst/>
            </a:blip>
            <a:stretch>
              <a:fillRect/>
            </a:stretch>
          </p:blipFill>
          <p:spPr>
            <a:xfrm>
              <a:off x="0" y="6161916"/>
              <a:ext cx="9535201" cy="4759924"/>
            </a:xfrm>
            <a:prstGeom prst="rect">
              <a:avLst/>
            </a:prstGeom>
            <a:ln w="12700" cap="flat">
              <a:noFill/>
              <a:miter lim="400000"/>
            </a:ln>
            <a:effectLst/>
          </p:spPr>
        </p:pic>
        <p:sp>
          <p:nvSpPr>
            <p:cNvPr id="453" name="Sun position estimation"/>
            <p:cNvSpPr txBox="1"/>
            <p:nvPr/>
          </p:nvSpPr>
          <p:spPr>
            <a:xfrm>
              <a:off x="1428452" y="-254001"/>
              <a:ext cx="6678296" cy="863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Sun position estimation</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449"/>
                                        </p:tgtEl>
                                        <p:attrNameLst>
                                          <p:attrName>style.visibility</p:attrName>
                                        </p:attrNameLst>
                                      </p:cBhvr>
                                      <p:to>
                                        <p:strVal val="visible"/>
                                      </p:to>
                                    </p:set>
                                    <p:animEffect filter="dissolve" transition="in">
                                      <p:cBhvr>
                                        <p:cTn id="7" dur="1000"/>
                                        <p:tgtEl>
                                          <p:spTgt spid="449"/>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454"/>
                                        </p:tgtEl>
                                        <p:attrNameLst>
                                          <p:attrName>style.visibility</p:attrName>
                                        </p:attrNameLst>
                                      </p:cBhvr>
                                      <p:to>
                                        <p:strVal val="visible"/>
                                      </p:to>
                                    </p:set>
                                    <p:animEffect filter="dissolve" transition="in">
                                      <p:cBhvr>
                                        <p:cTn id="12" dur="1000"/>
                                        <p:tgtEl>
                                          <p:spTgt spid="4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49" grpId="1"/>
      <p:bldP build="whole" bldLvl="1" animBg="1" rev="0" advAuto="0" spid="454" grpId="2"/>
    </p:bldLst>
  </p:timing>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8" name="Recovering camera parameters"/>
          <p:cNvSpPr txBox="1"/>
          <p:nvPr>
            <p:ph type="title"/>
          </p:nvPr>
        </p:nvSpPr>
        <p:spPr>
          <a:prstGeom prst="rect">
            <a:avLst/>
          </a:prstGeom>
        </p:spPr>
        <p:txBody>
          <a:bodyPr/>
          <a:lstStyle>
            <a:lvl1pPr defTabSz="2243327">
              <a:defRPr sz="6808"/>
            </a:lvl1pPr>
          </a:lstStyle>
          <a:p>
            <a:pPr/>
            <a:r>
              <a:t>Recovering camera parameters</a:t>
            </a:r>
          </a:p>
        </p:txBody>
      </p:sp>
      <p:pic>
        <p:nvPicPr>
          <p:cNvPr id="459" name="image40-223.sphere.png" descr="image40-223.sphere.png"/>
          <p:cNvPicPr>
            <a:picLocks noChangeAspect="1"/>
          </p:cNvPicPr>
          <p:nvPr/>
        </p:nvPicPr>
        <p:blipFill>
          <a:blip r:embed="rId3">
            <a:extLst/>
          </a:blip>
          <a:stretch>
            <a:fillRect/>
          </a:stretch>
        </p:blipFill>
        <p:spPr>
          <a:xfrm>
            <a:off x="406915" y="6387786"/>
            <a:ext cx="3305077" cy="3305076"/>
          </a:xfrm>
          <a:prstGeom prst="rect">
            <a:avLst/>
          </a:prstGeom>
          <a:ln w="12700">
            <a:miter lim="400000"/>
          </a:ln>
        </p:spPr>
      </p:pic>
      <p:grpSp>
        <p:nvGrpSpPr>
          <p:cNvPr id="462" name="Group"/>
          <p:cNvGrpSpPr/>
          <p:nvPr/>
        </p:nvGrpSpPr>
        <p:grpSpPr>
          <a:xfrm>
            <a:off x="10197102" y="6192225"/>
            <a:ext cx="5294590" cy="3696198"/>
            <a:chOff x="11670" y="468877"/>
            <a:chExt cx="5294588" cy="3696196"/>
          </a:xfrm>
        </p:grpSpPr>
        <p:sp>
          <p:nvSpPr>
            <p:cNvPr id="460" name="CNN"/>
            <p:cNvSpPr/>
            <p:nvPr/>
          </p:nvSpPr>
          <p:spPr>
            <a:xfrm>
              <a:off x="2217542" y="468877"/>
              <a:ext cx="3088718" cy="3696197"/>
            </a:xfrm>
            <a:prstGeom prst="roundRect">
              <a:avLst>
                <a:gd name="adj" fmla="val 13864"/>
              </a:avLst>
            </a:prstGeom>
            <a:noFill/>
            <a:ln w="50800" cap="flat">
              <a:solidFill>
                <a:srgbClr val="FFFFFF"/>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00100">
                <a:defRPr sz="4400">
                  <a:latin typeface="Helvetica Neue Light"/>
                  <a:ea typeface="Helvetica Neue Light"/>
                  <a:cs typeface="Helvetica Neue Light"/>
                  <a:sym typeface="Helvetica Neue Light"/>
                </a:defRPr>
              </a:lvl1pPr>
            </a:lstStyle>
            <a:p>
              <a:pPr/>
              <a:r>
                <a:t>CNN</a:t>
              </a:r>
            </a:p>
          </p:txBody>
        </p:sp>
        <p:sp>
          <p:nvSpPr>
            <p:cNvPr id="461" name="Line"/>
            <p:cNvSpPr/>
            <p:nvPr/>
          </p:nvSpPr>
          <p:spPr>
            <a:xfrm>
              <a:off x="11670" y="2316975"/>
              <a:ext cx="2151739" cy="1"/>
            </a:xfrm>
            <a:prstGeom prst="line">
              <a:avLst/>
            </a:prstGeom>
            <a:noFill/>
            <a:ln w="101600" cap="flat">
              <a:solidFill>
                <a:srgbClr val="FFFFFF"/>
              </a:solidFill>
              <a:prstDash val="solid"/>
              <a:miter lim="400000"/>
              <a:tailEnd type="triangle" w="med" len="med"/>
            </a:ln>
            <a:effectLst/>
          </p:spPr>
          <p:txBody>
            <a:bodyPr wrap="square" lIns="50800" tIns="50800" rIns="50800" bIns="50800" numCol="1" anchor="ctr">
              <a:noAutofit/>
            </a:bodyPr>
            <a:lstStyle/>
            <a:p>
              <a:pPr>
                <a:defRPr sz="3600"/>
              </a:pPr>
            </a:p>
          </p:txBody>
        </p:sp>
      </p:grpSp>
      <p:grpSp>
        <p:nvGrpSpPr>
          <p:cNvPr id="469" name="Group"/>
          <p:cNvGrpSpPr/>
          <p:nvPr/>
        </p:nvGrpSpPr>
        <p:grpSpPr>
          <a:xfrm>
            <a:off x="3860786" y="3505107"/>
            <a:ext cx="7024597" cy="6378451"/>
            <a:chOff x="586316" y="0"/>
            <a:chExt cx="7024595" cy="6378450"/>
          </a:xfrm>
        </p:grpSpPr>
        <p:pic>
          <p:nvPicPr>
            <p:cNvPr id="463" name="image40.jpg" descr="image40.jpg"/>
            <p:cNvPicPr>
              <a:picLocks noChangeAspect="1"/>
            </p:cNvPicPr>
            <p:nvPr/>
          </p:nvPicPr>
          <p:blipFill>
            <a:blip r:embed="rId4">
              <a:extLst/>
            </a:blip>
            <a:srcRect l="13652" t="25323" r="59205" b="36677"/>
            <a:stretch>
              <a:fillRect/>
            </a:stretch>
          </p:blipFill>
          <p:spPr>
            <a:xfrm>
              <a:off x="2367877" y="2708185"/>
              <a:ext cx="5243036" cy="3670266"/>
            </a:xfrm>
            <a:prstGeom prst="rect">
              <a:avLst/>
            </a:prstGeom>
            <a:ln w="12700" cap="flat">
              <a:noFill/>
              <a:miter lim="400000"/>
            </a:ln>
            <a:effectLst/>
          </p:spPr>
        </p:pic>
        <p:sp>
          <p:nvSpPr>
            <p:cNvPr id="464" name="Line"/>
            <p:cNvSpPr/>
            <p:nvPr/>
          </p:nvSpPr>
          <p:spPr>
            <a:xfrm>
              <a:off x="586316" y="4543335"/>
              <a:ext cx="1747885" cy="1"/>
            </a:xfrm>
            <a:prstGeom prst="line">
              <a:avLst/>
            </a:prstGeom>
            <a:noFill/>
            <a:ln w="101600" cap="flat">
              <a:solidFill>
                <a:srgbClr val="FFFFFF"/>
              </a:solidFill>
              <a:prstDash val="solid"/>
              <a:miter lim="400000"/>
              <a:tailEnd type="triangle" w="med" len="med"/>
            </a:ln>
            <a:effectLst/>
          </p:spPr>
          <p:txBody>
            <a:bodyPr wrap="square" lIns="50800" tIns="50800" rIns="50800" bIns="50800" numCol="1" anchor="ctr">
              <a:noAutofit/>
            </a:bodyPr>
            <a:lstStyle/>
            <a:p>
              <a:pPr>
                <a:defRPr sz="3600"/>
              </a:pPr>
            </a:p>
          </p:txBody>
        </p:sp>
        <p:grpSp>
          <p:nvGrpSpPr>
            <p:cNvPr id="467" name="Group"/>
            <p:cNvGrpSpPr/>
            <p:nvPr/>
          </p:nvGrpSpPr>
          <p:grpSpPr>
            <a:xfrm>
              <a:off x="2741329" y="0"/>
              <a:ext cx="4496213" cy="1122752"/>
              <a:chOff x="0" y="0"/>
              <a:chExt cx="4496211" cy="1122751"/>
            </a:xfrm>
          </p:grpSpPr>
          <p:pic>
            <p:nvPicPr>
              <p:cNvPr id="465" name="Screen Shot 2016-09-28 at 1.44.49 PM.png" descr="Screen Shot 2016-09-28 at 1.44.49 PM.png"/>
              <p:cNvPicPr>
                <a:picLocks noChangeAspect="1"/>
              </p:cNvPicPr>
              <p:nvPr/>
            </p:nvPicPr>
            <p:blipFill>
              <a:blip r:embed="rId5">
                <a:extLst/>
              </a:blip>
              <a:srcRect l="0" t="0" r="0" b="50057"/>
              <a:stretch>
                <a:fillRect/>
              </a:stretch>
            </p:blipFill>
            <p:spPr>
              <a:xfrm>
                <a:off x="0" y="0"/>
                <a:ext cx="4496212" cy="1122752"/>
              </a:xfrm>
              <a:prstGeom prst="rect">
                <a:avLst/>
              </a:prstGeom>
              <a:ln w="12700" cap="flat">
                <a:noFill/>
                <a:miter lim="400000"/>
              </a:ln>
              <a:effectLst/>
            </p:spPr>
          </p:pic>
          <p:sp>
            <p:nvSpPr>
              <p:cNvPr id="466" name="Circle"/>
              <p:cNvSpPr/>
              <p:nvPr/>
            </p:nvSpPr>
            <p:spPr>
              <a:xfrm>
                <a:off x="3489299" y="452573"/>
                <a:ext cx="41617" cy="41617"/>
              </a:xfrm>
              <a:prstGeom prst="ellipse">
                <a:avLst/>
              </a:prstGeom>
              <a:solidFill>
                <a:srgbClr val="FFFFFF"/>
              </a:solidFill>
              <a:ln w="12700" cap="flat">
                <a:noFill/>
                <a:miter lim="400000"/>
              </a:ln>
              <a:effectLst/>
            </p:spPr>
            <p:txBody>
              <a:bodyPr wrap="square" lIns="50800" tIns="50800" rIns="50800" bIns="50800" numCol="1" anchor="ctr">
                <a:noAutofit/>
              </a:bodyPr>
              <a:lstStyle/>
              <a:p>
                <a:pPr>
                  <a:defRPr sz="3600"/>
                </a:pPr>
              </a:p>
            </p:txBody>
          </p:sp>
        </p:grpSp>
        <p:sp>
          <p:nvSpPr>
            <p:cNvPr id="478" name="Connection Line"/>
            <p:cNvSpPr/>
            <p:nvPr/>
          </p:nvSpPr>
          <p:spPr>
            <a:xfrm>
              <a:off x="1162050" y="561340"/>
              <a:ext cx="1578610" cy="39801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86" y="21600"/>
                  </a:moveTo>
                  <a:lnTo>
                    <a:pt x="0" y="21600"/>
                  </a:lnTo>
                  <a:lnTo>
                    <a:pt x="0" y="0"/>
                  </a:lnTo>
                  <a:lnTo>
                    <a:pt x="21600" y="0"/>
                  </a:lnTo>
                </a:path>
              </a:pathLst>
            </a:custGeom>
            <a:noFill/>
            <a:ln w="101600" cap="flat">
              <a:solidFill>
                <a:srgbClr val="FFFFFF"/>
              </a:solidFill>
              <a:prstDash val="solid"/>
              <a:miter lim="400000"/>
              <a:tailEnd type="triangle" w="med" len="med"/>
            </a:ln>
            <a:effectLst/>
          </p:spPr>
          <p:txBody>
            <a:bodyPr/>
            <a:lstStyle/>
            <a:p>
              <a:pPr/>
            </a:p>
          </p:txBody>
        </p:sp>
      </p:grpSp>
      <p:sp>
        <p:nvSpPr>
          <p:cNvPr id="470" name="Line"/>
          <p:cNvSpPr/>
          <p:nvPr/>
        </p:nvSpPr>
        <p:spPr>
          <a:xfrm>
            <a:off x="15532010" y="8050400"/>
            <a:ext cx="867584" cy="1"/>
          </a:xfrm>
          <a:prstGeom prst="line">
            <a:avLst/>
          </a:prstGeom>
          <a:ln w="101600">
            <a:solidFill>
              <a:srgbClr val="FFFFFF"/>
            </a:solidFill>
            <a:miter lim="400000"/>
            <a:tailEnd type="triangle"/>
          </a:ln>
        </p:spPr>
        <p:txBody>
          <a:bodyPr lIns="50800" tIns="50800" rIns="50800" bIns="50800" anchor="ctr"/>
          <a:lstStyle/>
          <a:p>
            <a:pPr>
              <a:defRPr sz="3600"/>
            </a:pPr>
          </a:p>
        </p:txBody>
      </p:sp>
      <p:sp>
        <p:nvSpPr>
          <p:cNvPr id="479" name="Connection Line"/>
          <p:cNvSpPr/>
          <p:nvPr/>
        </p:nvSpPr>
        <p:spPr>
          <a:xfrm>
            <a:off x="10598149" y="4079240"/>
            <a:ext cx="6435091" cy="33794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0"/>
                </a:lnTo>
                <a:lnTo>
                  <a:pt x="0" y="0"/>
                </a:lnTo>
              </a:path>
            </a:pathLst>
          </a:custGeom>
          <a:ln w="101600">
            <a:solidFill>
              <a:srgbClr val="FFFFFF"/>
            </a:solidFill>
            <a:miter lim="400000"/>
            <a:headEnd type="triangle"/>
          </a:ln>
        </p:spPr>
        <p:txBody>
          <a:bodyPr/>
          <a:lstStyle/>
          <a:p>
            <a:pPr/>
          </a:p>
        </p:txBody>
      </p:sp>
      <p:pic>
        <p:nvPicPr>
          <p:cNvPr id="472" name="pasted-image.pdf" descr="pasted-image.pdf"/>
          <p:cNvPicPr>
            <a:picLocks noChangeAspect="1"/>
          </p:cNvPicPr>
          <p:nvPr/>
        </p:nvPicPr>
        <p:blipFill>
          <a:blip r:embed="rId6">
            <a:extLst/>
          </a:blip>
          <a:stretch>
            <a:fillRect/>
          </a:stretch>
        </p:blipFill>
        <p:spPr>
          <a:xfrm>
            <a:off x="16687083" y="7705267"/>
            <a:ext cx="7336099" cy="670213"/>
          </a:xfrm>
          <a:prstGeom prst="rect">
            <a:avLst/>
          </a:prstGeom>
          <a:ln w="12700">
            <a:miter lim="400000"/>
          </a:ln>
        </p:spPr>
      </p:pic>
      <p:sp>
        <p:nvSpPr>
          <p:cNvPr id="473" name="Line"/>
          <p:cNvSpPr/>
          <p:nvPr/>
        </p:nvSpPr>
        <p:spPr>
          <a:xfrm>
            <a:off x="20775040" y="8663947"/>
            <a:ext cx="2919603" cy="1"/>
          </a:xfrm>
          <a:prstGeom prst="line">
            <a:avLst/>
          </a:prstGeom>
          <a:ln w="76200">
            <a:solidFill>
              <a:schemeClr val="accent5">
                <a:hueOff val="101205"/>
                <a:satOff val="-13598"/>
                <a:lumOff val="23877"/>
              </a:schemeClr>
            </a:solidFill>
            <a:miter lim="400000"/>
          </a:ln>
        </p:spPr>
        <p:txBody>
          <a:bodyPr lIns="50800" tIns="50800" rIns="50800" bIns="50800" anchor="ctr"/>
          <a:lstStyle/>
          <a:p>
            <a:pPr>
              <a:defRPr sz="3600"/>
            </a:pPr>
          </a:p>
        </p:txBody>
      </p:sp>
      <p:sp>
        <p:nvSpPr>
          <p:cNvPr id="474" name="Camera pitch"/>
          <p:cNvSpPr txBox="1"/>
          <p:nvPr/>
        </p:nvSpPr>
        <p:spPr>
          <a:xfrm>
            <a:off x="15625963" y="10118969"/>
            <a:ext cx="3960496"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Camera pitch</a:t>
            </a:r>
          </a:p>
        </p:txBody>
      </p:sp>
      <p:sp>
        <p:nvSpPr>
          <p:cNvPr id="475" name="Camera Field of View"/>
          <p:cNvSpPr txBox="1"/>
          <p:nvPr/>
        </p:nvSpPr>
        <p:spPr>
          <a:xfrm>
            <a:off x="17286812" y="11578697"/>
            <a:ext cx="6136641"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Camera Field of View</a:t>
            </a:r>
          </a:p>
        </p:txBody>
      </p:sp>
      <p:sp>
        <p:nvSpPr>
          <p:cNvPr id="476" name="Line"/>
          <p:cNvSpPr/>
          <p:nvPr/>
        </p:nvSpPr>
        <p:spPr>
          <a:xfrm flipV="1">
            <a:off x="19738092" y="8744006"/>
            <a:ext cx="1270001" cy="1270001"/>
          </a:xfrm>
          <a:prstGeom prst="line">
            <a:avLst/>
          </a:prstGeom>
          <a:ln w="101600">
            <a:solidFill>
              <a:srgbClr val="FFFFFF"/>
            </a:solidFill>
            <a:miter lim="400000"/>
            <a:tailEnd type="triangle"/>
          </a:ln>
        </p:spPr>
        <p:txBody>
          <a:bodyPr lIns="50800" tIns="50800" rIns="50800" bIns="50800" anchor="ctr"/>
          <a:lstStyle/>
          <a:p>
            <a:pPr>
              <a:defRPr sz="3600"/>
            </a:pPr>
          </a:p>
        </p:txBody>
      </p:sp>
      <p:sp>
        <p:nvSpPr>
          <p:cNvPr id="477" name="Line"/>
          <p:cNvSpPr/>
          <p:nvPr/>
        </p:nvSpPr>
        <p:spPr>
          <a:xfrm flipV="1">
            <a:off x="21616844" y="8952414"/>
            <a:ext cx="1279062" cy="2348977"/>
          </a:xfrm>
          <a:prstGeom prst="line">
            <a:avLst/>
          </a:prstGeom>
          <a:ln w="101600">
            <a:solidFill>
              <a:srgbClr val="FFFFFF"/>
            </a:solidFill>
            <a:miter lim="400000"/>
            <a:tailEnd type="triangle"/>
          </a:ln>
        </p:spPr>
        <p:txBody>
          <a:bodyPr lIns="50800" tIns="50800" rIns="50800" bIns="50800" anchor="ctr"/>
          <a:lstStyle/>
          <a:p>
            <a:pPr>
              <a:defRPr sz="3600"/>
            </a:pP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83" name="pasted-image.png" descr="pasted-image.png"/>
          <p:cNvPicPr>
            <a:picLocks noChangeAspect="0"/>
          </p:cNvPicPr>
          <p:nvPr/>
        </p:nvPicPr>
        <p:blipFill>
          <a:blip r:embed="rId3">
            <a:extLst/>
          </a:blip>
          <a:stretch>
            <a:fillRect/>
          </a:stretch>
        </p:blipFill>
        <p:spPr>
          <a:xfrm>
            <a:off x="12364911" y="5710239"/>
            <a:ext cx="9561144" cy="7316128"/>
          </a:xfrm>
          <a:prstGeom prst="rect">
            <a:avLst/>
          </a:prstGeom>
          <a:ln w="12700">
            <a:miter lim="400000"/>
          </a:ln>
        </p:spPr>
      </p:pic>
      <p:pic>
        <p:nvPicPr>
          <p:cNvPr id="484" name="pasted-image.png" descr="pasted-image.png"/>
          <p:cNvPicPr>
            <a:picLocks noChangeAspect="0"/>
          </p:cNvPicPr>
          <p:nvPr/>
        </p:nvPicPr>
        <p:blipFill>
          <a:blip r:embed="rId4">
            <a:extLst/>
          </a:blip>
          <a:stretch>
            <a:fillRect/>
          </a:stretch>
        </p:blipFill>
        <p:spPr>
          <a:xfrm>
            <a:off x="2054046" y="5731234"/>
            <a:ext cx="9560456" cy="7315995"/>
          </a:xfrm>
          <a:prstGeom prst="rect">
            <a:avLst/>
          </a:prstGeom>
          <a:ln w="12700">
            <a:miter lim="400000"/>
          </a:ln>
        </p:spPr>
      </p:pic>
      <p:sp>
        <p:nvSpPr>
          <p:cNvPr id="485" name="Camera parameters estimation"/>
          <p:cNvSpPr txBox="1"/>
          <p:nvPr>
            <p:ph type="title"/>
          </p:nvPr>
        </p:nvSpPr>
        <p:spPr>
          <a:prstGeom prst="rect">
            <a:avLst/>
          </a:prstGeom>
        </p:spPr>
        <p:txBody>
          <a:bodyPr/>
          <a:lstStyle>
            <a:lvl1pPr defTabSz="2243327">
              <a:defRPr sz="6808"/>
            </a:lvl1pPr>
          </a:lstStyle>
          <a:p>
            <a:pPr/>
            <a:r>
              <a:t>Camera parameters estimation</a:t>
            </a:r>
          </a:p>
        </p:txBody>
      </p:sp>
      <p:pic>
        <p:nvPicPr>
          <p:cNvPr id="486" name="pasted-image.pdf" descr="pasted-image.pdf"/>
          <p:cNvPicPr>
            <a:picLocks noChangeAspect="1"/>
          </p:cNvPicPr>
          <p:nvPr/>
        </p:nvPicPr>
        <p:blipFill>
          <a:blip r:embed="rId5">
            <a:extLst/>
          </a:blip>
          <a:stretch>
            <a:fillRect/>
          </a:stretch>
        </p:blipFill>
        <p:spPr>
          <a:xfrm>
            <a:off x="2053716" y="5731234"/>
            <a:ext cx="9561144" cy="7316084"/>
          </a:xfrm>
          <a:prstGeom prst="rect">
            <a:avLst/>
          </a:prstGeom>
          <a:ln w="12700">
            <a:miter lim="400000"/>
          </a:ln>
        </p:spPr>
      </p:pic>
      <p:pic>
        <p:nvPicPr>
          <p:cNvPr id="487" name="pasted-image.pdf" descr="pasted-image.pdf"/>
          <p:cNvPicPr>
            <a:picLocks noChangeAspect="1"/>
          </p:cNvPicPr>
          <p:nvPr/>
        </p:nvPicPr>
        <p:blipFill>
          <a:blip r:embed="rId6">
            <a:extLst/>
          </a:blip>
          <a:stretch>
            <a:fillRect/>
          </a:stretch>
        </p:blipFill>
        <p:spPr>
          <a:xfrm>
            <a:off x="12364911" y="5731234"/>
            <a:ext cx="9561144" cy="7316084"/>
          </a:xfrm>
          <a:prstGeom prst="rect">
            <a:avLst/>
          </a:prstGeom>
          <a:ln w="12700">
            <a:miter lim="400000"/>
          </a:ln>
        </p:spPr>
      </p:pic>
      <p:sp>
        <p:nvSpPr>
          <p:cNvPr id="488" name="Camera pitch: (est.) -16°…"/>
          <p:cNvSpPr txBox="1"/>
          <p:nvPr/>
        </p:nvSpPr>
        <p:spPr>
          <a:xfrm>
            <a:off x="13494622" y="2532258"/>
            <a:ext cx="7301724" cy="360002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defTabSz="457200">
              <a:lnSpc>
                <a:spcPct val="120000"/>
              </a:lnSpc>
              <a:defRPr sz="3500">
                <a:latin typeface="Helvetica"/>
                <a:ea typeface="Helvetica"/>
                <a:cs typeface="Helvetica"/>
                <a:sym typeface="Helvetica"/>
              </a:defRPr>
            </a:pPr>
            <a:r>
              <a:t>Camera pitch: (est.) -16°</a:t>
            </a:r>
          </a:p>
          <a:p>
            <a:pPr defTabSz="457200">
              <a:lnSpc>
                <a:spcPct val="120000"/>
              </a:lnSpc>
              <a:defRPr sz="3500">
                <a:latin typeface="Helvetica"/>
                <a:ea typeface="Helvetica"/>
                <a:cs typeface="Helvetica"/>
                <a:sym typeface="Helvetica"/>
              </a:defRPr>
            </a:pPr>
            <a:r>
              <a:t>                        (real) -16°</a:t>
            </a:r>
          </a:p>
          <a:p>
            <a:pPr defTabSz="457200">
              <a:lnSpc>
                <a:spcPct val="120000"/>
              </a:lnSpc>
              <a:defRPr sz="3500">
                <a:latin typeface="Helvetica"/>
                <a:ea typeface="Helvetica"/>
                <a:cs typeface="Helvetica"/>
                <a:sym typeface="Helvetica"/>
              </a:defRPr>
            </a:pPr>
            <a:r>
              <a:t>Field of View: (est.) 46°</a:t>
            </a:r>
          </a:p>
          <a:p>
            <a:pPr defTabSz="457200">
              <a:lnSpc>
                <a:spcPct val="120000"/>
              </a:lnSpc>
              <a:defRPr sz="3500">
                <a:latin typeface="Helvetica"/>
                <a:ea typeface="Helvetica"/>
                <a:cs typeface="Helvetica"/>
                <a:sym typeface="Helvetica"/>
              </a:defRPr>
            </a:pPr>
            <a:r>
              <a:t>                       (real) 45°</a:t>
            </a:r>
          </a:p>
        </p:txBody>
      </p:sp>
      <p:sp>
        <p:nvSpPr>
          <p:cNvPr id="489" name="Camera pitch: (est.) -2°…"/>
          <p:cNvSpPr txBox="1"/>
          <p:nvPr/>
        </p:nvSpPr>
        <p:spPr>
          <a:xfrm>
            <a:off x="3357557" y="2532258"/>
            <a:ext cx="6953434" cy="360002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defTabSz="457200">
              <a:lnSpc>
                <a:spcPct val="120000"/>
              </a:lnSpc>
              <a:defRPr sz="3500">
                <a:latin typeface="Helvetica"/>
                <a:ea typeface="Helvetica"/>
                <a:cs typeface="Helvetica"/>
                <a:sym typeface="Helvetica"/>
              </a:defRPr>
            </a:pPr>
            <a:r>
              <a:t>Camera pitch: (est.) -2°</a:t>
            </a:r>
          </a:p>
          <a:p>
            <a:pPr defTabSz="457200">
              <a:lnSpc>
                <a:spcPct val="120000"/>
              </a:lnSpc>
              <a:defRPr sz="3500">
                <a:latin typeface="Helvetica"/>
                <a:ea typeface="Helvetica"/>
                <a:cs typeface="Helvetica"/>
                <a:sym typeface="Helvetica"/>
              </a:defRPr>
            </a:pPr>
            <a:r>
              <a:t>                        (real) -1°</a:t>
            </a:r>
          </a:p>
          <a:p>
            <a:pPr defTabSz="457200">
              <a:lnSpc>
                <a:spcPct val="120000"/>
              </a:lnSpc>
              <a:defRPr sz="3500">
                <a:latin typeface="Helvetica"/>
                <a:ea typeface="Helvetica"/>
                <a:cs typeface="Helvetica"/>
                <a:sym typeface="Helvetica"/>
              </a:defRPr>
            </a:pPr>
            <a:r>
              <a:t>Field of View: (est.) 51°</a:t>
            </a:r>
          </a:p>
          <a:p>
            <a:pPr defTabSz="457200">
              <a:lnSpc>
                <a:spcPct val="120000"/>
              </a:lnSpc>
              <a:defRPr sz="3500">
                <a:latin typeface="Helvetica"/>
                <a:ea typeface="Helvetica"/>
                <a:cs typeface="Helvetica"/>
                <a:sym typeface="Helvetica"/>
              </a:defRPr>
            </a:pPr>
            <a:r>
              <a:t>                       (real) 59°</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489"/>
                                        </p:tgtEl>
                                        <p:attrNameLst>
                                          <p:attrName>style.visibility</p:attrName>
                                        </p:attrNameLst>
                                      </p:cBhvr>
                                      <p:to>
                                        <p:strVal val="visible"/>
                                      </p:to>
                                    </p:set>
                                    <p:animEffect filter="dissolve" transition="in">
                                      <p:cBhvr>
                                        <p:cTn id="7" dur="1000"/>
                                        <p:tgtEl>
                                          <p:spTgt spid="489"/>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486"/>
                                        </p:tgtEl>
                                        <p:attrNameLst>
                                          <p:attrName>style.visibility</p:attrName>
                                        </p:attrNameLst>
                                      </p:cBhvr>
                                      <p:to>
                                        <p:strVal val="visible"/>
                                      </p:to>
                                    </p:set>
                                    <p:animEffect filter="dissolve" transition="in">
                                      <p:cBhvr>
                                        <p:cTn id="12" dur="1000"/>
                                        <p:tgtEl>
                                          <p:spTgt spid="486"/>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483"/>
                                        </p:tgtEl>
                                        <p:attrNameLst>
                                          <p:attrName>style.visibility</p:attrName>
                                        </p:attrNameLst>
                                      </p:cBhvr>
                                      <p:to>
                                        <p:strVal val="visible"/>
                                      </p:to>
                                    </p:set>
                                    <p:animEffect filter="dissolve" transition="in">
                                      <p:cBhvr>
                                        <p:cTn id="17" dur="1000"/>
                                        <p:tgtEl>
                                          <p:spTgt spid="483"/>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9" grpId="4" fill="hold">
                                  <p:stCondLst>
                                    <p:cond delay="0"/>
                                  </p:stCondLst>
                                  <p:iterate type="el" backwards="0">
                                    <p:tmAbs val="0"/>
                                  </p:iterate>
                                  <p:childTnLst>
                                    <p:set>
                                      <p:cBhvr>
                                        <p:cTn id="21" fill="hold"/>
                                        <p:tgtEl>
                                          <p:spTgt spid="488"/>
                                        </p:tgtEl>
                                        <p:attrNameLst>
                                          <p:attrName>style.visibility</p:attrName>
                                        </p:attrNameLst>
                                      </p:cBhvr>
                                      <p:to>
                                        <p:strVal val="visible"/>
                                      </p:to>
                                    </p:set>
                                    <p:animEffect filter="dissolve" transition="in">
                                      <p:cBhvr>
                                        <p:cTn id="22" dur="1000"/>
                                        <p:tgtEl>
                                          <p:spTgt spid="488"/>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9" grpId="5" fill="hold">
                                  <p:stCondLst>
                                    <p:cond delay="0"/>
                                  </p:stCondLst>
                                  <p:iterate type="el" backwards="0">
                                    <p:tmAbs val="0"/>
                                  </p:iterate>
                                  <p:childTnLst>
                                    <p:set>
                                      <p:cBhvr>
                                        <p:cTn id="26" fill="hold"/>
                                        <p:tgtEl>
                                          <p:spTgt spid="487"/>
                                        </p:tgtEl>
                                        <p:attrNameLst>
                                          <p:attrName>style.visibility</p:attrName>
                                        </p:attrNameLst>
                                      </p:cBhvr>
                                      <p:to>
                                        <p:strVal val="visible"/>
                                      </p:to>
                                    </p:set>
                                    <p:animEffect filter="dissolve" transition="in">
                                      <p:cBhvr>
                                        <p:cTn id="27" dur="1000"/>
                                        <p:tgtEl>
                                          <p:spTgt spid="4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86" grpId="2"/>
      <p:bldP build="whole" bldLvl="1" animBg="1" rev="0" advAuto="0" spid="483" grpId="3"/>
      <p:bldP build="whole" bldLvl="1" animBg="1" rev="0" advAuto="0" spid="489" grpId="1"/>
      <p:bldP build="whole" bldLvl="1" animBg="1" rev="0" advAuto="0" spid="487" grpId="5"/>
      <p:bldP build="whole" bldLvl="1" animBg="1" rev="0" advAuto="0" spid="488" grpId="4"/>
    </p:bldLst>
  </p:timing>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3" name="Conclusion"/>
          <p:cNvSpPr txBox="1"/>
          <p:nvPr>
            <p:ph type="title"/>
          </p:nvPr>
        </p:nvSpPr>
        <p:spPr>
          <a:prstGeom prst="rect">
            <a:avLst/>
          </a:prstGeom>
        </p:spPr>
        <p:txBody>
          <a:bodyPr/>
          <a:lstStyle>
            <a:lvl1pPr defTabSz="2243327">
              <a:defRPr sz="6808"/>
            </a:lvl1pPr>
          </a:lstStyle>
          <a:p>
            <a:pPr/>
            <a:r>
              <a:t>Conclusion</a:t>
            </a:r>
          </a:p>
        </p:txBody>
      </p:sp>
      <p:pic>
        <p:nvPicPr>
          <p:cNvPr id="494" name="pasted-image.pdf" descr="pasted-image.pdf"/>
          <p:cNvPicPr>
            <a:picLocks noChangeAspect="1"/>
          </p:cNvPicPr>
          <p:nvPr/>
        </p:nvPicPr>
        <p:blipFill>
          <a:blip r:embed="rId3">
            <a:extLst/>
          </a:blip>
          <a:srcRect l="56334" t="3863" r="27204" b="45164"/>
          <a:stretch>
            <a:fillRect/>
          </a:stretch>
        </p:blipFill>
        <p:spPr>
          <a:xfrm>
            <a:off x="12674228" y="4436757"/>
            <a:ext cx="4013995" cy="3502149"/>
          </a:xfrm>
          <a:custGeom>
            <a:avLst/>
            <a:gdLst/>
            <a:ahLst/>
            <a:cxnLst>
              <a:cxn ang="0">
                <a:pos x="wd2" y="hd2"/>
              </a:cxn>
              <a:cxn ang="5400000">
                <a:pos x="wd2" y="hd2"/>
              </a:cxn>
              <a:cxn ang="10800000">
                <a:pos x="wd2" y="hd2"/>
              </a:cxn>
              <a:cxn ang="16200000">
                <a:pos x="wd2" y="hd2"/>
              </a:cxn>
            </a:cxnLst>
            <a:rect l="0" t="0" r="r" b="b"/>
            <a:pathLst>
              <a:path w="21600" h="21572" fill="norm" stroke="1" extrusionOk="0">
                <a:moveTo>
                  <a:pt x="10796" y="1"/>
                </a:moveTo>
                <a:cubicBezTo>
                  <a:pt x="575" y="-2"/>
                  <a:pt x="891" y="-28"/>
                  <a:pt x="335" y="864"/>
                </a:cubicBezTo>
                <a:lnTo>
                  <a:pt x="68" y="1289"/>
                </a:lnTo>
                <a:lnTo>
                  <a:pt x="41" y="10782"/>
                </a:lnTo>
                <a:cubicBezTo>
                  <a:pt x="33" y="13391"/>
                  <a:pt x="18" y="15490"/>
                  <a:pt x="0" y="17167"/>
                </a:cubicBezTo>
                <a:lnTo>
                  <a:pt x="0" y="19946"/>
                </a:lnTo>
                <a:cubicBezTo>
                  <a:pt x="70" y="20096"/>
                  <a:pt x="126" y="20243"/>
                  <a:pt x="126" y="20318"/>
                </a:cubicBezTo>
                <a:cubicBezTo>
                  <a:pt x="126" y="20423"/>
                  <a:pt x="239" y="20673"/>
                  <a:pt x="376" y="20873"/>
                </a:cubicBezTo>
                <a:cubicBezTo>
                  <a:pt x="471" y="21012"/>
                  <a:pt x="585" y="21210"/>
                  <a:pt x="698" y="21428"/>
                </a:cubicBezTo>
                <a:cubicBezTo>
                  <a:pt x="1052" y="21388"/>
                  <a:pt x="5237" y="21356"/>
                  <a:pt x="10593" y="21359"/>
                </a:cubicBezTo>
                <a:lnTo>
                  <a:pt x="20763" y="21367"/>
                </a:lnTo>
                <a:lnTo>
                  <a:pt x="21051" y="21012"/>
                </a:lnTo>
                <a:lnTo>
                  <a:pt x="21342" y="20663"/>
                </a:lnTo>
                <a:lnTo>
                  <a:pt x="21401" y="16145"/>
                </a:lnTo>
                <a:lnTo>
                  <a:pt x="21461" y="11632"/>
                </a:lnTo>
                <a:lnTo>
                  <a:pt x="21600" y="11630"/>
                </a:lnTo>
                <a:lnTo>
                  <a:pt x="21600" y="11229"/>
                </a:lnTo>
                <a:lnTo>
                  <a:pt x="21461" y="11224"/>
                </a:lnTo>
                <a:lnTo>
                  <a:pt x="21401" y="6191"/>
                </a:lnTo>
                <a:cubicBezTo>
                  <a:pt x="21356" y="2352"/>
                  <a:pt x="21304" y="1079"/>
                  <a:pt x="21184" y="837"/>
                </a:cubicBezTo>
                <a:cubicBezTo>
                  <a:pt x="21097" y="662"/>
                  <a:pt x="20803" y="402"/>
                  <a:pt x="20530" y="260"/>
                </a:cubicBezTo>
                <a:cubicBezTo>
                  <a:pt x="20058" y="15"/>
                  <a:pt x="19603" y="4"/>
                  <a:pt x="10796" y="1"/>
                </a:cubicBezTo>
                <a:close/>
                <a:moveTo>
                  <a:pt x="0" y="21396"/>
                </a:moveTo>
                <a:lnTo>
                  <a:pt x="0" y="21572"/>
                </a:lnTo>
                <a:lnTo>
                  <a:pt x="90" y="21572"/>
                </a:lnTo>
                <a:cubicBezTo>
                  <a:pt x="57" y="21507"/>
                  <a:pt x="35" y="21466"/>
                  <a:pt x="0" y="21396"/>
                </a:cubicBezTo>
                <a:close/>
              </a:path>
            </a:pathLst>
          </a:custGeom>
          <a:ln w="12700">
            <a:miter lim="400000"/>
          </a:ln>
        </p:spPr>
      </p:pic>
      <p:grpSp>
        <p:nvGrpSpPr>
          <p:cNvPr id="498" name="Group"/>
          <p:cNvGrpSpPr/>
          <p:nvPr/>
        </p:nvGrpSpPr>
        <p:grpSpPr>
          <a:xfrm>
            <a:off x="423512" y="3399171"/>
            <a:ext cx="5438991" cy="8414986"/>
            <a:chOff x="0" y="0"/>
            <a:chExt cx="5438990" cy="8414984"/>
          </a:xfrm>
        </p:grpSpPr>
        <p:pic>
          <p:nvPicPr>
            <p:cNvPr id="495" name="pasted-image.pdf" descr="pasted-image.pdf"/>
            <p:cNvPicPr>
              <a:picLocks noChangeAspect="1"/>
            </p:cNvPicPr>
            <p:nvPr/>
          </p:nvPicPr>
          <p:blipFill>
            <a:blip r:embed="rId4">
              <a:extLst/>
            </a:blip>
            <a:stretch>
              <a:fillRect/>
            </a:stretch>
          </p:blipFill>
          <p:spPr>
            <a:xfrm>
              <a:off x="0" y="963646"/>
              <a:ext cx="5438991" cy="6732716"/>
            </a:xfrm>
            <a:prstGeom prst="rect">
              <a:avLst/>
            </a:prstGeom>
            <a:ln w="12700" cap="flat">
              <a:noFill/>
              <a:miter lim="400000"/>
            </a:ln>
            <a:effectLst/>
          </p:spPr>
        </p:pic>
        <p:sp>
          <p:nvSpPr>
            <p:cNvPr id="496" name="SUN360 dataset"/>
            <p:cNvSpPr txBox="1"/>
            <p:nvPr/>
          </p:nvSpPr>
          <p:spPr>
            <a:xfrm>
              <a:off x="333165" y="-1"/>
              <a:ext cx="4772661" cy="863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SUN360 dataset</a:t>
              </a:r>
            </a:p>
          </p:txBody>
        </p:sp>
        <p:sp>
          <p:nvSpPr>
            <p:cNvPr id="497" name="…"/>
            <p:cNvSpPr txBox="1"/>
            <p:nvPr/>
          </p:nvSpPr>
          <p:spPr>
            <a:xfrm>
              <a:off x="2344845" y="7551384"/>
              <a:ext cx="749301" cy="863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a:t>
              </a:r>
            </a:p>
          </p:txBody>
        </p:sp>
      </p:grpSp>
      <p:grpSp>
        <p:nvGrpSpPr>
          <p:cNvPr id="503" name="Group"/>
          <p:cNvGrpSpPr/>
          <p:nvPr/>
        </p:nvGrpSpPr>
        <p:grpSpPr>
          <a:xfrm>
            <a:off x="7029826" y="4143537"/>
            <a:ext cx="17158675" cy="4013201"/>
            <a:chOff x="0" y="0"/>
            <a:chExt cx="17158673" cy="4013200"/>
          </a:xfrm>
        </p:grpSpPr>
        <p:pic>
          <p:nvPicPr>
            <p:cNvPr id="499" name="pasted-image.pdf" descr="pasted-image.pdf"/>
            <p:cNvPicPr>
              <a:picLocks noChangeAspect="1"/>
            </p:cNvPicPr>
            <p:nvPr/>
          </p:nvPicPr>
          <p:blipFill>
            <a:blip r:embed="rId5">
              <a:extLst/>
            </a:blip>
            <a:stretch>
              <a:fillRect/>
            </a:stretch>
          </p:blipFill>
          <p:spPr>
            <a:xfrm>
              <a:off x="0" y="468750"/>
              <a:ext cx="4798287" cy="3151087"/>
            </a:xfrm>
            <a:prstGeom prst="rect">
              <a:avLst/>
            </a:prstGeom>
            <a:ln w="12700" cap="flat">
              <a:noFill/>
              <a:miter lim="400000"/>
            </a:ln>
            <a:effectLst/>
          </p:spPr>
        </p:pic>
        <p:sp>
          <p:nvSpPr>
            <p:cNvPr id="500" name="model parameters…"/>
            <p:cNvSpPr txBox="1"/>
            <p:nvPr/>
          </p:nvSpPr>
          <p:spPr>
            <a:xfrm>
              <a:off x="10555308" y="-1"/>
              <a:ext cx="6603366" cy="4013201"/>
            </a:xfrm>
            <a:prstGeom prst="rect">
              <a:avLst/>
            </a:prstGeom>
            <a:noFill/>
            <a:ln w="101600" cap="flat">
              <a:solidFill>
                <a:srgbClr val="FFFFFF"/>
              </a:solidFill>
              <a:prstDash val="solid"/>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b="1">
                  <a:latin typeface="Helvetica"/>
                  <a:ea typeface="Helvetica"/>
                  <a:cs typeface="Helvetica"/>
                  <a:sym typeface="Helvetica"/>
                </a:defRPr>
              </a:pPr>
              <a:r>
                <a:t>model parameters</a:t>
              </a:r>
            </a:p>
            <a:p>
              <a:pPr/>
              <a:r>
                <a:t>Sun position</a:t>
              </a:r>
            </a:p>
            <a:p>
              <a:pPr/>
              <a:r>
                <a:t>Atmospheric turbidity</a:t>
              </a:r>
            </a:p>
            <a:p>
              <a:pPr/>
              <a:r>
                <a:t>Exposure</a:t>
              </a:r>
            </a:p>
            <a:p>
              <a:pPr/>
              <a:r>
                <a:t>Camera pitch and FoV</a:t>
              </a:r>
            </a:p>
          </p:txBody>
        </p:sp>
        <p:sp>
          <p:nvSpPr>
            <p:cNvPr id="501" name="Line"/>
            <p:cNvSpPr/>
            <p:nvPr/>
          </p:nvSpPr>
          <p:spPr>
            <a:xfrm>
              <a:off x="4813267" y="2029236"/>
              <a:ext cx="817967" cy="29188"/>
            </a:xfrm>
            <a:prstGeom prst="line">
              <a:avLst/>
            </a:prstGeom>
            <a:noFill/>
            <a:ln w="101600" cap="flat">
              <a:solidFill>
                <a:srgbClr val="FFFFFF"/>
              </a:solidFill>
              <a:prstDash val="solid"/>
              <a:miter lim="400000"/>
              <a:tailEnd type="triangle" w="med" len="med"/>
            </a:ln>
            <a:effectLst/>
          </p:spPr>
          <p:txBody>
            <a:bodyPr wrap="square" lIns="50800" tIns="50800" rIns="50800" bIns="50800" numCol="1" anchor="ctr">
              <a:noAutofit/>
            </a:bodyPr>
            <a:lstStyle/>
            <a:p>
              <a:pPr>
                <a:defRPr sz="3600"/>
              </a:pPr>
            </a:p>
          </p:txBody>
        </p:sp>
        <p:sp>
          <p:nvSpPr>
            <p:cNvPr id="502" name="Line"/>
            <p:cNvSpPr/>
            <p:nvPr/>
          </p:nvSpPr>
          <p:spPr>
            <a:xfrm>
              <a:off x="9635965" y="1991543"/>
              <a:ext cx="817967" cy="29187"/>
            </a:xfrm>
            <a:prstGeom prst="line">
              <a:avLst/>
            </a:prstGeom>
            <a:noFill/>
            <a:ln w="101600" cap="flat">
              <a:solidFill>
                <a:srgbClr val="FFFFFF"/>
              </a:solidFill>
              <a:prstDash val="solid"/>
              <a:miter lim="400000"/>
              <a:tailEnd type="triangle" w="med" len="med"/>
            </a:ln>
            <a:effectLst/>
          </p:spPr>
          <p:txBody>
            <a:bodyPr wrap="square" lIns="50800" tIns="50800" rIns="50800" bIns="50800" numCol="1" anchor="ctr">
              <a:noAutofit/>
            </a:bodyPr>
            <a:lstStyle/>
            <a:p>
              <a:pPr>
                <a:defRPr sz="3600"/>
              </a:pPr>
            </a:p>
          </p:txBody>
        </p:sp>
      </p:grpSp>
      <p:grpSp>
        <p:nvGrpSpPr>
          <p:cNvPr id="510" name="Group"/>
          <p:cNvGrpSpPr/>
          <p:nvPr/>
        </p:nvGrpSpPr>
        <p:grpSpPr>
          <a:xfrm>
            <a:off x="7071528" y="4684535"/>
            <a:ext cx="12227297" cy="8004849"/>
            <a:chOff x="0" y="0"/>
            <a:chExt cx="12227296" cy="8004847"/>
          </a:xfrm>
        </p:grpSpPr>
        <p:grpSp>
          <p:nvGrpSpPr>
            <p:cNvPr id="508" name="Group"/>
            <p:cNvGrpSpPr/>
            <p:nvPr/>
          </p:nvGrpSpPr>
          <p:grpSpPr>
            <a:xfrm>
              <a:off x="-1" y="-1"/>
              <a:ext cx="11338252" cy="8004849"/>
              <a:chOff x="0" y="0"/>
              <a:chExt cx="11338250" cy="8004847"/>
            </a:xfrm>
          </p:grpSpPr>
          <p:pic>
            <p:nvPicPr>
              <p:cNvPr id="504" name="pasted-image.pdf" descr="pasted-image.pdf"/>
              <p:cNvPicPr>
                <a:picLocks noChangeAspect="1"/>
              </p:cNvPicPr>
              <p:nvPr/>
            </p:nvPicPr>
            <p:blipFill>
              <a:blip r:embed="rId6">
                <a:extLst/>
              </a:blip>
              <a:stretch>
                <a:fillRect/>
              </a:stretch>
            </p:blipFill>
            <p:spPr>
              <a:xfrm>
                <a:off x="3881140" y="4977193"/>
                <a:ext cx="7457111" cy="3027655"/>
              </a:xfrm>
              <a:prstGeom prst="rect">
                <a:avLst/>
              </a:prstGeom>
              <a:ln w="12700" cap="flat">
                <a:noFill/>
                <a:miter lim="400000"/>
              </a:ln>
              <a:effectLst/>
            </p:spPr>
          </p:pic>
          <p:sp>
            <p:nvSpPr>
              <p:cNvPr id="505" name="Rectangle"/>
              <p:cNvSpPr/>
              <p:nvPr/>
            </p:nvSpPr>
            <p:spPr>
              <a:xfrm>
                <a:off x="4021446" y="6046126"/>
                <a:ext cx="2202192" cy="1164870"/>
              </a:xfrm>
              <a:prstGeom prst="rect">
                <a:avLst/>
              </a:prstGeom>
              <a:noFill/>
              <a:ln w="101600" cap="flat">
                <a:solidFill>
                  <a:schemeClr val="accent5">
                    <a:hueOff val="101205"/>
                    <a:satOff val="-13598"/>
                    <a:lumOff val="23877"/>
                  </a:schemeClr>
                </a:solidFill>
                <a:prstDash val="solid"/>
                <a:miter lim="400000"/>
              </a:ln>
              <a:effectLst/>
            </p:spPr>
            <p:txBody>
              <a:bodyPr wrap="square" lIns="50800" tIns="50800" rIns="50800" bIns="50800" numCol="1" anchor="ctr">
                <a:noAutofit/>
              </a:bodyPr>
              <a:lstStyle/>
              <a:p>
                <a:pPr>
                  <a:defRPr sz="3600"/>
                </a:pPr>
              </a:p>
            </p:txBody>
          </p:sp>
          <p:sp>
            <p:nvSpPr>
              <p:cNvPr id="506" name="Line"/>
              <p:cNvSpPr/>
              <p:nvPr/>
            </p:nvSpPr>
            <p:spPr>
              <a:xfrm flipH="1" flipV="1">
                <a:off x="4789790" y="-1"/>
                <a:ext cx="1456487" cy="6101431"/>
              </a:xfrm>
              <a:prstGeom prst="line">
                <a:avLst/>
              </a:prstGeom>
              <a:noFill/>
              <a:ln w="101600" cap="flat">
                <a:solidFill>
                  <a:schemeClr val="accent5">
                    <a:hueOff val="101205"/>
                    <a:satOff val="-13598"/>
                    <a:lumOff val="23877"/>
                    <a:alpha val="50000"/>
                  </a:schemeClr>
                </a:solidFill>
                <a:prstDash val="solid"/>
                <a:miter lim="400000"/>
              </a:ln>
              <a:effectLst/>
            </p:spPr>
            <p:txBody>
              <a:bodyPr wrap="square" lIns="50800" tIns="50800" rIns="50800" bIns="50800" numCol="1" anchor="ctr">
                <a:noAutofit/>
              </a:bodyPr>
              <a:lstStyle/>
              <a:p>
                <a:pPr>
                  <a:defRPr sz="3600"/>
                </a:pPr>
              </a:p>
            </p:txBody>
          </p:sp>
          <p:sp>
            <p:nvSpPr>
              <p:cNvPr id="507" name="Line"/>
              <p:cNvSpPr/>
              <p:nvPr/>
            </p:nvSpPr>
            <p:spPr>
              <a:xfrm flipH="1" flipV="1">
                <a:off x="-1" y="3080405"/>
                <a:ext cx="4008188" cy="4115691"/>
              </a:xfrm>
              <a:prstGeom prst="line">
                <a:avLst/>
              </a:prstGeom>
              <a:noFill/>
              <a:ln w="101600" cap="flat">
                <a:solidFill>
                  <a:schemeClr val="accent5">
                    <a:hueOff val="101205"/>
                    <a:satOff val="-13598"/>
                    <a:lumOff val="23877"/>
                    <a:alpha val="50000"/>
                  </a:schemeClr>
                </a:solidFill>
                <a:prstDash val="solid"/>
                <a:miter lim="400000"/>
              </a:ln>
              <a:effectLst/>
            </p:spPr>
            <p:txBody>
              <a:bodyPr wrap="square" lIns="50800" tIns="50800" rIns="50800" bIns="50800" numCol="1" anchor="ctr">
                <a:noAutofit/>
              </a:bodyPr>
              <a:lstStyle/>
              <a:p>
                <a:pPr>
                  <a:defRPr sz="3600"/>
                </a:pPr>
              </a:p>
            </p:txBody>
          </p:sp>
        </p:grpSp>
        <p:sp>
          <p:nvSpPr>
            <p:cNvPr id="509" name="Line"/>
            <p:cNvSpPr/>
            <p:nvPr/>
          </p:nvSpPr>
          <p:spPr>
            <a:xfrm flipV="1">
              <a:off x="11400587" y="3752324"/>
              <a:ext cx="826710" cy="1316449"/>
            </a:xfrm>
            <a:prstGeom prst="line">
              <a:avLst/>
            </a:prstGeom>
            <a:noFill/>
            <a:ln w="101600" cap="flat">
              <a:solidFill>
                <a:srgbClr val="FFFFFF"/>
              </a:solidFill>
              <a:prstDash val="solid"/>
              <a:miter lim="400000"/>
              <a:tailEnd type="triangle" w="med" len="med"/>
            </a:ln>
            <a:effectLst/>
          </p:spPr>
          <p:txBody>
            <a:bodyPr wrap="square" lIns="50800" tIns="50800" rIns="50800" bIns="50800" numCol="1" anchor="ctr">
              <a:noAutofit/>
            </a:bodyPr>
            <a:lstStyle/>
            <a:p>
              <a:pPr>
                <a:defRPr sz="3600"/>
              </a:pP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503"/>
                                        </p:tgtEl>
                                        <p:attrNameLst>
                                          <p:attrName>style.visibility</p:attrName>
                                        </p:attrNameLst>
                                      </p:cBhvr>
                                      <p:to>
                                        <p:strVal val="visible"/>
                                      </p:to>
                                    </p:set>
                                    <p:animEffect filter="dissolve" transition="in">
                                      <p:cBhvr>
                                        <p:cTn id="7" dur="1000"/>
                                        <p:tgtEl>
                                          <p:spTgt spid="503"/>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510"/>
                                        </p:tgtEl>
                                        <p:attrNameLst>
                                          <p:attrName>style.visibility</p:attrName>
                                        </p:attrNameLst>
                                      </p:cBhvr>
                                      <p:to>
                                        <p:strVal val="visible"/>
                                      </p:to>
                                    </p:set>
                                    <p:animEffect filter="dissolve" transition="in">
                                      <p:cBhvr>
                                        <p:cTn id="12" dur="1000"/>
                                        <p:tgtEl>
                                          <p:spTgt spid="510"/>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498"/>
                                        </p:tgtEl>
                                        <p:attrNameLst>
                                          <p:attrName>style.visibility</p:attrName>
                                        </p:attrNameLst>
                                      </p:cBhvr>
                                      <p:to>
                                        <p:strVal val="visible"/>
                                      </p:to>
                                    </p:set>
                                    <p:animEffect filter="dissolve" transition="in">
                                      <p:cBhvr>
                                        <p:cTn id="17" dur="1000"/>
                                        <p:tgtEl>
                                          <p:spTgt spid="4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98" grpId="3"/>
      <p:bldP build="whole" bldLvl="1" animBg="1" rev="0" advAuto="0" spid="503" grpId="1"/>
      <p:bldP build="whole" bldLvl="1" animBg="1" rev="0" advAuto="0" spid="510" grpId="2"/>
    </p:bldLst>
  </p:timing>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14" name="http://jflalonde.ca/projects/deepOutdoorLight/"/>
          <p:cNvSpPr txBox="1"/>
          <p:nvPr>
            <p:ph type="title"/>
          </p:nvPr>
        </p:nvSpPr>
        <p:spPr>
          <a:prstGeom prst="rect">
            <a:avLst/>
          </a:prstGeom>
        </p:spPr>
        <p:txBody>
          <a:bodyPr/>
          <a:lstStyle>
            <a:lvl1pPr>
              <a:defRPr sz="7200"/>
            </a:lvl1pPr>
          </a:lstStyle>
          <a:p>
            <a:pPr/>
            <a:r>
              <a:t>http://jflalonde.ca/projects/deepOutdoorLight/</a:t>
            </a:r>
          </a:p>
        </p:txBody>
      </p:sp>
      <p:pic>
        <p:nvPicPr>
          <p:cNvPr id="515" name="adobe-logo.png" descr="adobe-logo.png"/>
          <p:cNvPicPr>
            <a:picLocks noChangeAspect="1"/>
          </p:cNvPicPr>
          <p:nvPr/>
        </p:nvPicPr>
        <p:blipFill>
          <a:blip r:embed="rId3">
            <a:extLst/>
          </a:blip>
          <a:stretch>
            <a:fillRect/>
          </a:stretch>
        </p:blipFill>
        <p:spPr>
          <a:xfrm>
            <a:off x="7369340" y="10453447"/>
            <a:ext cx="2507231" cy="3094774"/>
          </a:xfrm>
          <a:prstGeom prst="rect">
            <a:avLst/>
          </a:prstGeom>
          <a:ln w="12700">
            <a:miter lim="400000"/>
          </a:ln>
        </p:spPr>
      </p:pic>
      <p:pic>
        <p:nvPicPr>
          <p:cNvPr id="516" name="UL_RP.pdf" descr="UL_RP.pdf"/>
          <p:cNvPicPr>
            <a:picLocks noChangeAspect="1"/>
          </p:cNvPicPr>
          <p:nvPr/>
        </p:nvPicPr>
        <p:blipFill>
          <a:blip r:embed="rId4">
            <a:extLst/>
          </a:blip>
          <a:stretch>
            <a:fillRect/>
          </a:stretch>
        </p:blipFill>
        <p:spPr>
          <a:xfrm>
            <a:off x="415974" y="10656272"/>
            <a:ext cx="6103105" cy="2523400"/>
          </a:xfrm>
          <a:prstGeom prst="rect">
            <a:avLst/>
          </a:prstGeom>
          <a:ln w="12700">
            <a:miter lim="400000"/>
          </a:ln>
        </p:spPr>
      </p:pic>
      <p:pic>
        <p:nvPicPr>
          <p:cNvPr id="517" name="pasted-image.png" descr="pasted-image.png"/>
          <p:cNvPicPr>
            <a:picLocks noChangeAspect="1"/>
          </p:cNvPicPr>
          <p:nvPr/>
        </p:nvPicPr>
        <p:blipFill>
          <a:blip r:embed="rId5">
            <a:extLst/>
          </a:blip>
          <a:srcRect l="5230" t="24605" r="53575" b="24605"/>
          <a:stretch>
            <a:fillRect/>
          </a:stretch>
        </p:blipFill>
        <p:spPr>
          <a:xfrm>
            <a:off x="7568902" y="10639588"/>
            <a:ext cx="1866207" cy="1673335"/>
          </a:xfrm>
          <a:prstGeom prst="rect">
            <a:avLst/>
          </a:prstGeom>
          <a:ln w="12700">
            <a:miter lim="400000"/>
          </a:ln>
        </p:spPr>
      </p:pic>
      <p:pic>
        <p:nvPicPr>
          <p:cNvPr id="518" name="pasted-image.jpeg" descr="pasted-image.jpeg"/>
          <p:cNvPicPr>
            <a:picLocks noChangeAspect="1"/>
          </p:cNvPicPr>
          <p:nvPr/>
        </p:nvPicPr>
        <p:blipFill>
          <a:blip r:embed="rId6">
            <a:extLst/>
          </a:blip>
          <a:stretch>
            <a:fillRect/>
          </a:stretch>
        </p:blipFill>
        <p:spPr>
          <a:xfrm>
            <a:off x="5253420" y="7544522"/>
            <a:ext cx="4064001" cy="3048001"/>
          </a:xfrm>
          <a:prstGeom prst="rect">
            <a:avLst/>
          </a:prstGeom>
          <a:ln w="12700">
            <a:miter lim="400000"/>
          </a:ln>
        </p:spPr>
      </p:pic>
      <p:pic>
        <p:nvPicPr>
          <p:cNvPr id="519" name="pasted-image.jpeg" descr="pasted-image.jpeg"/>
          <p:cNvPicPr>
            <a:picLocks noChangeAspect="1"/>
          </p:cNvPicPr>
          <p:nvPr/>
        </p:nvPicPr>
        <p:blipFill>
          <a:blip r:embed="rId7">
            <a:extLst/>
          </a:blip>
          <a:stretch>
            <a:fillRect/>
          </a:stretch>
        </p:blipFill>
        <p:spPr>
          <a:xfrm>
            <a:off x="346841" y="7544522"/>
            <a:ext cx="4064001" cy="3048001"/>
          </a:xfrm>
          <a:prstGeom prst="rect">
            <a:avLst/>
          </a:prstGeom>
          <a:ln w="12700">
            <a:miter lim="400000"/>
          </a:ln>
        </p:spPr>
      </p:pic>
      <p:pic>
        <p:nvPicPr>
          <p:cNvPr id="520" name="pasted-image.jpeg" descr="pasted-image.jpeg"/>
          <p:cNvPicPr>
            <a:picLocks noChangeAspect="1"/>
          </p:cNvPicPr>
          <p:nvPr/>
        </p:nvPicPr>
        <p:blipFill>
          <a:blip r:embed="rId8">
            <a:extLst/>
          </a:blip>
          <a:stretch>
            <a:fillRect/>
          </a:stretch>
        </p:blipFill>
        <p:spPr>
          <a:xfrm>
            <a:off x="10160000" y="7544522"/>
            <a:ext cx="4064000" cy="3048001"/>
          </a:xfrm>
          <a:prstGeom prst="rect">
            <a:avLst/>
          </a:prstGeom>
          <a:ln w="12700">
            <a:miter lim="400000"/>
          </a:ln>
        </p:spPr>
      </p:pic>
      <p:pic>
        <p:nvPicPr>
          <p:cNvPr id="521" name="pasted-image.jpeg" descr="pasted-image.jpeg"/>
          <p:cNvPicPr>
            <a:picLocks noChangeAspect="1"/>
          </p:cNvPicPr>
          <p:nvPr/>
        </p:nvPicPr>
        <p:blipFill>
          <a:blip r:embed="rId9">
            <a:extLst/>
          </a:blip>
          <a:stretch>
            <a:fillRect/>
          </a:stretch>
        </p:blipFill>
        <p:spPr>
          <a:xfrm>
            <a:off x="15066579" y="7544522"/>
            <a:ext cx="4064001" cy="3048001"/>
          </a:xfrm>
          <a:prstGeom prst="rect">
            <a:avLst/>
          </a:prstGeom>
          <a:ln w="12700">
            <a:miter lim="400000"/>
          </a:ln>
        </p:spPr>
      </p:pic>
      <p:pic>
        <p:nvPicPr>
          <p:cNvPr id="522" name="pasted-image.jpeg" descr="pasted-image.jpeg"/>
          <p:cNvPicPr>
            <a:picLocks noChangeAspect="1"/>
          </p:cNvPicPr>
          <p:nvPr/>
        </p:nvPicPr>
        <p:blipFill>
          <a:blip r:embed="rId10">
            <a:extLst/>
          </a:blip>
          <a:stretch>
            <a:fillRect/>
          </a:stretch>
        </p:blipFill>
        <p:spPr>
          <a:xfrm>
            <a:off x="19973157" y="7544522"/>
            <a:ext cx="4064001" cy="3048001"/>
          </a:xfrm>
          <a:prstGeom prst="rect">
            <a:avLst/>
          </a:prstGeom>
          <a:ln w="12700">
            <a:miter lim="400000"/>
          </a:ln>
        </p:spPr>
      </p:pic>
      <p:pic>
        <p:nvPicPr>
          <p:cNvPr id="523" name="render_pres.png" descr="render_pres.png"/>
          <p:cNvPicPr>
            <a:picLocks noChangeAspect="1"/>
          </p:cNvPicPr>
          <p:nvPr/>
        </p:nvPicPr>
        <p:blipFill>
          <a:blip r:embed="rId11">
            <a:extLst/>
          </a:blip>
          <a:stretch>
            <a:fillRect/>
          </a:stretch>
        </p:blipFill>
        <p:spPr>
          <a:xfrm>
            <a:off x="815951" y="295510"/>
            <a:ext cx="7409500" cy="5557125"/>
          </a:xfrm>
          <a:prstGeom prst="rect">
            <a:avLst/>
          </a:prstGeom>
          <a:ln w="12700">
            <a:miter lim="400000"/>
          </a:ln>
        </p:spPr>
      </p:pic>
      <p:pic>
        <p:nvPicPr>
          <p:cNvPr id="524" name="render_2.png" descr="render_2.png"/>
          <p:cNvPicPr>
            <a:picLocks noChangeAspect="1"/>
          </p:cNvPicPr>
          <p:nvPr/>
        </p:nvPicPr>
        <p:blipFill>
          <a:blip r:embed="rId12">
            <a:extLst/>
          </a:blip>
          <a:stretch>
            <a:fillRect/>
          </a:stretch>
        </p:blipFill>
        <p:spPr>
          <a:xfrm>
            <a:off x="8487250" y="295510"/>
            <a:ext cx="7409500" cy="5557125"/>
          </a:xfrm>
          <a:prstGeom prst="rect">
            <a:avLst/>
          </a:prstGeom>
          <a:ln w="12700">
            <a:miter lim="400000"/>
          </a:ln>
        </p:spPr>
      </p:pic>
      <p:pic>
        <p:nvPicPr>
          <p:cNvPr id="525" name="render_2.png" descr="render_2.png"/>
          <p:cNvPicPr>
            <a:picLocks noChangeAspect="1"/>
          </p:cNvPicPr>
          <p:nvPr/>
        </p:nvPicPr>
        <p:blipFill>
          <a:blip r:embed="rId13">
            <a:extLst/>
          </a:blip>
          <a:stretch>
            <a:fillRect/>
          </a:stretch>
        </p:blipFill>
        <p:spPr>
          <a:xfrm>
            <a:off x="16158550" y="295510"/>
            <a:ext cx="7409499" cy="5557125"/>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6" name="Capturing lighting conditions"/>
          <p:cNvSpPr txBox="1"/>
          <p:nvPr>
            <p:ph type="title"/>
          </p:nvPr>
        </p:nvSpPr>
        <p:spPr>
          <a:prstGeom prst="rect">
            <a:avLst/>
          </a:prstGeom>
        </p:spPr>
        <p:txBody>
          <a:bodyPr/>
          <a:lstStyle>
            <a:lvl1pPr defTabSz="2243327">
              <a:defRPr sz="6808"/>
            </a:lvl1pPr>
          </a:lstStyle>
          <a:p>
            <a:pPr/>
            <a:r>
              <a:t>Capturing lighting conditions</a:t>
            </a:r>
          </a:p>
        </p:txBody>
      </p:sp>
      <p:pic>
        <p:nvPicPr>
          <p:cNvPr id="167" name="1.00.jpg" descr="1.00.jpg"/>
          <p:cNvPicPr>
            <a:picLocks noChangeAspect="1"/>
          </p:cNvPicPr>
          <p:nvPr/>
        </p:nvPicPr>
        <p:blipFill>
          <a:blip r:embed="rId3">
            <a:extLst/>
          </a:blip>
          <a:srcRect l="80" t="80" r="79" b="79"/>
          <a:stretch>
            <a:fillRect/>
          </a:stretch>
        </p:blipFill>
        <p:spPr>
          <a:xfrm>
            <a:off x="9970820" y="5690997"/>
            <a:ext cx="4445001" cy="4445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67" y="0"/>
                </a:moveTo>
                <a:cubicBezTo>
                  <a:pt x="10669" y="2"/>
                  <a:pt x="10304" y="2"/>
                  <a:pt x="10300" y="4"/>
                </a:cubicBezTo>
                <a:cubicBezTo>
                  <a:pt x="10278" y="16"/>
                  <a:pt x="10098" y="39"/>
                  <a:pt x="9899" y="54"/>
                </a:cubicBezTo>
                <a:cubicBezTo>
                  <a:pt x="9368" y="95"/>
                  <a:pt x="8568" y="218"/>
                  <a:pt x="8349" y="293"/>
                </a:cubicBezTo>
                <a:cubicBezTo>
                  <a:pt x="8316" y="304"/>
                  <a:pt x="8202" y="333"/>
                  <a:pt x="8096" y="355"/>
                </a:cubicBezTo>
                <a:cubicBezTo>
                  <a:pt x="7990" y="377"/>
                  <a:pt x="7816" y="425"/>
                  <a:pt x="7710" y="463"/>
                </a:cubicBezTo>
                <a:cubicBezTo>
                  <a:pt x="7605" y="500"/>
                  <a:pt x="7491" y="537"/>
                  <a:pt x="7458" y="544"/>
                </a:cubicBezTo>
                <a:cubicBezTo>
                  <a:pt x="7382" y="559"/>
                  <a:pt x="6943" y="716"/>
                  <a:pt x="6843" y="764"/>
                </a:cubicBezTo>
                <a:cubicBezTo>
                  <a:pt x="6801" y="784"/>
                  <a:pt x="6759" y="800"/>
                  <a:pt x="6750" y="800"/>
                </a:cubicBezTo>
                <a:cubicBezTo>
                  <a:pt x="6741" y="800"/>
                  <a:pt x="6694" y="817"/>
                  <a:pt x="6646" y="839"/>
                </a:cubicBezTo>
                <a:cubicBezTo>
                  <a:pt x="6598" y="861"/>
                  <a:pt x="6509" y="900"/>
                  <a:pt x="6449" y="926"/>
                </a:cubicBezTo>
                <a:cubicBezTo>
                  <a:pt x="6289" y="995"/>
                  <a:pt x="5791" y="1243"/>
                  <a:pt x="5579" y="1360"/>
                </a:cubicBezTo>
                <a:cubicBezTo>
                  <a:pt x="5478" y="1416"/>
                  <a:pt x="5337" y="1492"/>
                  <a:pt x="5267" y="1529"/>
                </a:cubicBezTo>
                <a:cubicBezTo>
                  <a:pt x="5197" y="1567"/>
                  <a:pt x="5100" y="1630"/>
                  <a:pt x="5051" y="1668"/>
                </a:cubicBezTo>
                <a:cubicBezTo>
                  <a:pt x="5002" y="1707"/>
                  <a:pt x="4955" y="1738"/>
                  <a:pt x="4947" y="1738"/>
                </a:cubicBezTo>
                <a:cubicBezTo>
                  <a:pt x="4905" y="1738"/>
                  <a:pt x="4251" y="2203"/>
                  <a:pt x="4191" y="2276"/>
                </a:cubicBezTo>
                <a:cubicBezTo>
                  <a:pt x="4173" y="2297"/>
                  <a:pt x="4149" y="2314"/>
                  <a:pt x="4137" y="2314"/>
                </a:cubicBezTo>
                <a:cubicBezTo>
                  <a:pt x="4088" y="2314"/>
                  <a:pt x="3518" y="2818"/>
                  <a:pt x="3169" y="3169"/>
                </a:cubicBezTo>
                <a:cubicBezTo>
                  <a:pt x="2817" y="3522"/>
                  <a:pt x="2423" y="3964"/>
                  <a:pt x="2314" y="4129"/>
                </a:cubicBezTo>
                <a:cubicBezTo>
                  <a:pt x="2261" y="4210"/>
                  <a:pt x="2194" y="4299"/>
                  <a:pt x="2087" y="4430"/>
                </a:cubicBezTo>
                <a:cubicBezTo>
                  <a:pt x="2034" y="4494"/>
                  <a:pt x="1930" y="4643"/>
                  <a:pt x="1857" y="4760"/>
                </a:cubicBezTo>
                <a:cubicBezTo>
                  <a:pt x="1785" y="4876"/>
                  <a:pt x="1691" y="5016"/>
                  <a:pt x="1649" y="5072"/>
                </a:cubicBezTo>
                <a:cubicBezTo>
                  <a:pt x="1607" y="5128"/>
                  <a:pt x="1566" y="5198"/>
                  <a:pt x="1556" y="5228"/>
                </a:cubicBezTo>
                <a:cubicBezTo>
                  <a:pt x="1547" y="5258"/>
                  <a:pt x="1517" y="5314"/>
                  <a:pt x="1489" y="5354"/>
                </a:cubicBezTo>
                <a:cubicBezTo>
                  <a:pt x="1422" y="5447"/>
                  <a:pt x="1292" y="5691"/>
                  <a:pt x="1111" y="6063"/>
                </a:cubicBezTo>
                <a:cubicBezTo>
                  <a:pt x="1031" y="6229"/>
                  <a:pt x="945" y="6403"/>
                  <a:pt x="922" y="6449"/>
                </a:cubicBezTo>
                <a:cubicBezTo>
                  <a:pt x="898" y="6495"/>
                  <a:pt x="855" y="6597"/>
                  <a:pt x="825" y="6677"/>
                </a:cubicBezTo>
                <a:cubicBezTo>
                  <a:pt x="795" y="6756"/>
                  <a:pt x="758" y="6855"/>
                  <a:pt x="741" y="6895"/>
                </a:cubicBezTo>
                <a:cubicBezTo>
                  <a:pt x="696" y="6998"/>
                  <a:pt x="558" y="7386"/>
                  <a:pt x="536" y="7471"/>
                </a:cubicBezTo>
                <a:cubicBezTo>
                  <a:pt x="526" y="7511"/>
                  <a:pt x="489" y="7625"/>
                  <a:pt x="455" y="7724"/>
                </a:cubicBezTo>
                <a:cubicBezTo>
                  <a:pt x="421" y="7823"/>
                  <a:pt x="387" y="7947"/>
                  <a:pt x="378" y="8000"/>
                </a:cubicBezTo>
                <a:cubicBezTo>
                  <a:pt x="369" y="8053"/>
                  <a:pt x="354" y="8128"/>
                  <a:pt x="343" y="8167"/>
                </a:cubicBezTo>
                <a:cubicBezTo>
                  <a:pt x="256" y="8478"/>
                  <a:pt x="205" y="8718"/>
                  <a:pt x="150" y="9070"/>
                </a:cubicBezTo>
                <a:cubicBezTo>
                  <a:pt x="89" y="9467"/>
                  <a:pt x="32" y="9976"/>
                  <a:pt x="31" y="10144"/>
                </a:cubicBezTo>
                <a:cubicBezTo>
                  <a:pt x="31" y="10213"/>
                  <a:pt x="19" y="10275"/>
                  <a:pt x="6" y="10283"/>
                </a:cubicBezTo>
                <a:cubicBezTo>
                  <a:pt x="3" y="10285"/>
                  <a:pt x="2" y="10675"/>
                  <a:pt x="0" y="10800"/>
                </a:cubicBezTo>
                <a:cubicBezTo>
                  <a:pt x="2" y="10925"/>
                  <a:pt x="3" y="11315"/>
                  <a:pt x="6" y="11317"/>
                </a:cubicBezTo>
                <a:cubicBezTo>
                  <a:pt x="19" y="11325"/>
                  <a:pt x="31" y="11396"/>
                  <a:pt x="31" y="11473"/>
                </a:cubicBezTo>
                <a:cubicBezTo>
                  <a:pt x="31" y="11772"/>
                  <a:pt x="187" y="12874"/>
                  <a:pt x="268" y="13141"/>
                </a:cubicBezTo>
                <a:cubicBezTo>
                  <a:pt x="280" y="13182"/>
                  <a:pt x="309" y="13302"/>
                  <a:pt x="332" y="13407"/>
                </a:cubicBezTo>
                <a:cubicBezTo>
                  <a:pt x="378" y="13625"/>
                  <a:pt x="408" y="13734"/>
                  <a:pt x="499" y="14009"/>
                </a:cubicBezTo>
                <a:cubicBezTo>
                  <a:pt x="535" y="14115"/>
                  <a:pt x="580" y="14255"/>
                  <a:pt x="600" y="14322"/>
                </a:cubicBezTo>
                <a:cubicBezTo>
                  <a:pt x="620" y="14388"/>
                  <a:pt x="667" y="14518"/>
                  <a:pt x="706" y="14611"/>
                </a:cubicBezTo>
                <a:cubicBezTo>
                  <a:pt x="744" y="14703"/>
                  <a:pt x="775" y="14786"/>
                  <a:pt x="775" y="14796"/>
                </a:cubicBezTo>
                <a:cubicBezTo>
                  <a:pt x="775" y="14806"/>
                  <a:pt x="798" y="14866"/>
                  <a:pt x="825" y="14929"/>
                </a:cubicBezTo>
                <a:cubicBezTo>
                  <a:pt x="853" y="14992"/>
                  <a:pt x="896" y="15086"/>
                  <a:pt x="920" y="15139"/>
                </a:cubicBezTo>
                <a:cubicBezTo>
                  <a:pt x="976" y="15266"/>
                  <a:pt x="1157" y="15651"/>
                  <a:pt x="1196" y="15728"/>
                </a:cubicBezTo>
                <a:cubicBezTo>
                  <a:pt x="1305" y="15940"/>
                  <a:pt x="1410" y="16126"/>
                  <a:pt x="1518" y="16300"/>
                </a:cubicBezTo>
                <a:cubicBezTo>
                  <a:pt x="1586" y="16410"/>
                  <a:pt x="1641" y="16504"/>
                  <a:pt x="1641" y="16509"/>
                </a:cubicBezTo>
                <a:cubicBezTo>
                  <a:pt x="1641" y="16513"/>
                  <a:pt x="1697" y="16601"/>
                  <a:pt x="1767" y="16703"/>
                </a:cubicBezTo>
                <a:cubicBezTo>
                  <a:pt x="1836" y="16806"/>
                  <a:pt x="1914" y="16922"/>
                  <a:pt x="1938" y="16962"/>
                </a:cubicBezTo>
                <a:cubicBezTo>
                  <a:pt x="2000" y="17063"/>
                  <a:pt x="2258" y="17402"/>
                  <a:pt x="2372" y="17531"/>
                </a:cubicBezTo>
                <a:cubicBezTo>
                  <a:pt x="2390" y="17551"/>
                  <a:pt x="2444" y="17621"/>
                  <a:pt x="2494" y="17687"/>
                </a:cubicBezTo>
                <a:cubicBezTo>
                  <a:pt x="2714" y="17980"/>
                  <a:pt x="3311" y="18588"/>
                  <a:pt x="3720" y="18937"/>
                </a:cubicBezTo>
                <a:cubicBezTo>
                  <a:pt x="3876" y="19069"/>
                  <a:pt x="4030" y="19202"/>
                  <a:pt x="4062" y="19232"/>
                </a:cubicBezTo>
                <a:cubicBezTo>
                  <a:pt x="4094" y="19261"/>
                  <a:pt x="4125" y="19286"/>
                  <a:pt x="4131" y="19286"/>
                </a:cubicBezTo>
                <a:cubicBezTo>
                  <a:pt x="4137" y="19286"/>
                  <a:pt x="4220" y="19349"/>
                  <a:pt x="4316" y="19427"/>
                </a:cubicBezTo>
                <a:cubicBezTo>
                  <a:pt x="4412" y="19504"/>
                  <a:pt x="4560" y="19610"/>
                  <a:pt x="4646" y="19664"/>
                </a:cubicBezTo>
                <a:cubicBezTo>
                  <a:pt x="4732" y="19718"/>
                  <a:pt x="4831" y="19785"/>
                  <a:pt x="4866" y="19812"/>
                </a:cubicBezTo>
                <a:cubicBezTo>
                  <a:pt x="4901" y="19840"/>
                  <a:pt x="4940" y="19862"/>
                  <a:pt x="4953" y="19862"/>
                </a:cubicBezTo>
                <a:cubicBezTo>
                  <a:pt x="4965" y="19862"/>
                  <a:pt x="4994" y="19884"/>
                  <a:pt x="5018" y="19911"/>
                </a:cubicBezTo>
                <a:cubicBezTo>
                  <a:pt x="5042" y="19937"/>
                  <a:pt x="5072" y="19959"/>
                  <a:pt x="5084" y="19959"/>
                </a:cubicBezTo>
                <a:cubicBezTo>
                  <a:pt x="5096" y="19959"/>
                  <a:pt x="5153" y="19990"/>
                  <a:pt x="5211" y="20030"/>
                </a:cubicBezTo>
                <a:cubicBezTo>
                  <a:pt x="5269" y="20070"/>
                  <a:pt x="5324" y="20103"/>
                  <a:pt x="5332" y="20103"/>
                </a:cubicBezTo>
                <a:cubicBezTo>
                  <a:pt x="5341" y="20103"/>
                  <a:pt x="5378" y="20125"/>
                  <a:pt x="5415" y="20152"/>
                </a:cubicBezTo>
                <a:cubicBezTo>
                  <a:pt x="5494" y="20207"/>
                  <a:pt x="6309" y="20621"/>
                  <a:pt x="6472" y="20688"/>
                </a:cubicBezTo>
                <a:cubicBezTo>
                  <a:pt x="6532" y="20712"/>
                  <a:pt x="6614" y="20746"/>
                  <a:pt x="6654" y="20763"/>
                </a:cubicBezTo>
                <a:cubicBezTo>
                  <a:pt x="6693" y="20780"/>
                  <a:pt x="6780" y="20813"/>
                  <a:pt x="6846" y="20836"/>
                </a:cubicBezTo>
                <a:cubicBezTo>
                  <a:pt x="6913" y="20860"/>
                  <a:pt x="6976" y="20887"/>
                  <a:pt x="6989" y="20896"/>
                </a:cubicBezTo>
                <a:cubicBezTo>
                  <a:pt x="7002" y="20905"/>
                  <a:pt x="7177" y="20964"/>
                  <a:pt x="7375" y="21027"/>
                </a:cubicBezTo>
                <a:cubicBezTo>
                  <a:pt x="7573" y="21090"/>
                  <a:pt x="7757" y="21150"/>
                  <a:pt x="7784" y="21160"/>
                </a:cubicBezTo>
                <a:cubicBezTo>
                  <a:pt x="7810" y="21170"/>
                  <a:pt x="7907" y="21196"/>
                  <a:pt x="8000" y="21218"/>
                </a:cubicBezTo>
                <a:cubicBezTo>
                  <a:pt x="8092" y="21240"/>
                  <a:pt x="8271" y="21284"/>
                  <a:pt x="8397" y="21315"/>
                </a:cubicBezTo>
                <a:cubicBezTo>
                  <a:pt x="8523" y="21345"/>
                  <a:pt x="8733" y="21388"/>
                  <a:pt x="8866" y="21409"/>
                </a:cubicBezTo>
                <a:cubicBezTo>
                  <a:pt x="8998" y="21431"/>
                  <a:pt x="9170" y="21459"/>
                  <a:pt x="9249" y="21473"/>
                </a:cubicBezTo>
                <a:cubicBezTo>
                  <a:pt x="9492" y="21513"/>
                  <a:pt x="10011" y="21569"/>
                  <a:pt x="10156" y="21569"/>
                </a:cubicBezTo>
                <a:cubicBezTo>
                  <a:pt x="10231" y="21569"/>
                  <a:pt x="10298" y="21579"/>
                  <a:pt x="10306" y="21592"/>
                </a:cubicBezTo>
                <a:cubicBezTo>
                  <a:pt x="10308" y="21595"/>
                  <a:pt x="10686" y="21598"/>
                  <a:pt x="10800" y="21600"/>
                </a:cubicBezTo>
                <a:cubicBezTo>
                  <a:pt x="10914" y="21598"/>
                  <a:pt x="11290" y="21595"/>
                  <a:pt x="11292" y="21592"/>
                </a:cubicBezTo>
                <a:cubicBezTo>
                  <a:pt x="11300" y="21579"/>
                  <a:pt x="11380" y="21569"/>
                  <a:pt x="11469" y="21569"/>
                </a:cubicBezTo>
                <a:cubicBezTo>
                  <a:pt x="11881" y="21569"/>
                  <a:pt x="13040" y="21380"/>
                  <a:pt x="13577" y="21226"/>
                </a:cubicBezTo>
                <a:cubicBezTo>
                  <a:pt x="13643" y="21207"/>
                  <a:pt x="13784" y="21167"/>
                  <a:pt x="13890" y="21137"/>
                </a:cubicBezTo>
                <a:cubicBezTo>
                  <a:pt x="14105" y="21077"/>
                  <a:pt x="14161" y="21059"/>
                  <a:pt x="14538" y="20923"/>
                </a:cubicBezTo>
                <a:cubicBezTo>
                  <a:pt x="14683" y="20871"/>
                  <a:pt x="14847" y="20806"/>
                  <a:pt x="14902" y="20778"/>
                </a:cubicBezTo>
                <a:cubicBezTo>
                  <a:pt x="14958" y="20751"/>
                  <a:pt x="15017" y="20728"/>
                  <a:pt x="15033" y="20728"/>
                </a:cubicBezTo>
                <a:cubicBezTo>
                  <a:pt x="15085" y="20728"/>
                  <a:pt x="16079" y="20223"/>
                  <a:pt x="16269" y="20100"/>
                </a:cubicBezTo>
                <a:cubicBezTo>
                  <a:pt x="16322" y="20065"/>
                  <a:pt x="16419" y="20008"/>
                  <a:pt x="16484" y="19972"/>
                </a:cubicBezTo>
                <a:cubicBezTo>
                  <a:pt x="16591" y="19912"/>
                  <a:pt x="16684" y="19851"/>
                  <a:pt x="16973" y="19646"/>
                </a:cubicBezTo>
                <a:cubicBezTo>
                  <a:pt x="17030" y="19606"/>
                  <a:pt x="17082" y="19573"/>
                  <a:pt x="17089" y="19573"/>
                </a:cubicBezTo>
                <a:cubicBezTo>
                  <a:pt x="17102" y="19573"/>
                  <a:pt x="17462" y="19301"/>
                  <a:pt x="17548" y="19226"/>
                </a:cubicBezTo>
                <a:cubicBezTo>
                  <a:pt x="17572" y="19205"/>
                  <a:pt x="17661" y="19133"/>
                  <a:pt x="17747" y="19066"/>
                </a:cubicBezTo>
                <a:cubicBezTo>
                  <a:pt x="18121" y="18771"/>
                  <a:pt x="19189" y="17677"/>
                  <a:pt x="19189" y="17589"/>
                </a:cubicBezTo>
                <a:cubicBezTo>
                  <a:pt x="19189" y="17578"/>
                  <a:pt x="19205" y="17554"/>
                  <a:pt x="19224" y="17533"/>
                </a:cubicBezTo>
                <a:cubicBezTo>
                  <a:pt x="19379" y="17364"/>
                  <a:pt x="19502" y="17205"/>
                  <a:pt x="19502" y="17174"/>
                </a:cubicBezTo>
                <a:cubicBezTo>
                  <a:pt x="19502" y="17160"/>
                  <a:pt x="19515" y="17140"/>
                  <a:pt x="19533" y="17130"/>
                </a:cubicBezTo>
                <a:cubicBezTo>
                  <a:pt x="19550" y="17119"/>
                  <a:pt x="19596" y="17060"/>
                  <a:pt x="19635" y="16998"/>
                </a:cubicBezTo>
                <a:cubicBezTo>
                  <a:pt x="19674" y="16937"/>
                  <a:pt x="19762" y="16805"/>
                  <a:pt x="19832" y="16705"/>
                </a:cubicBezTo>
                <a:cubicBezTo>
                  <a:pt x="19901" y="16605"/>
                  <a:pt x="19959" y="16516"/>
                  <a:pt x="19959" y="16507"/>
                </a:cubicBezTo>
                <a:cubicBezTo>
                  <a:pt x="19959" y="16497"/>
                  <a:pt x="19973" y="16472"/>
                  <a:pt x="19992" y="16451"/>
                </a:cubicBezTo>
                <a:cubicBezTo>
                  <a:pt x="20010" y="16430"/>
                  <a:pt x="20059" y="16349"/>
                  <a:pt x="20102" y="16269"/>
                </a:cubicBezTo>
                <a:cubicBezTo>
                  <a:pt x="20144" y="16190"/>
                  <a:pt x="20217" y="16069"/>
                  <a:pt x="20262" y="16003"/>
                </a:cubicBezTo>
                <a:cubicBezTo>
                  <a:pt x="20307" y="15937"/>
                  <a:pt x="20343" y="15873"/>
                  <a:pt x="20343" y="15859"/>
                </a:cubicBezTo>
                <a:cubicBezTo>
                  <a:pt x="20343" y="15845"/>
                  <a:pt x="20430" y="15663"/>
                  <a:pt x="20535" y="15454"/>
                </a:cubicBezTo>
                <a:cubicBezTo>
                  <a:pt x="20641" y="15244"/>
                  <a:pt x="20728" y="15056"/>
                  <a:pt x="20728" y="15037"/>
                </a:cubicBezTo>
                <a:cubicBezTo>
                  <a:pt x="20728" y="15018"/>
                  <a:pt x="20754" y="14948"/>
                  <a:pt x="20786" y="14879"/>
                </a:cubicBezTo>
                <a:cubicBezTo>
                  <a:pt x="20864" y="14711"/>
                  <a:pt x="20978" y="14418"/>
                  <a:pt x="21016" y="14285"/>
                </a:cubicBezTo>
                <a:cubicBezTo>
                  <a:pt x="21033" y="14225"/>
                  <a:pt x="21062" y="14133"/>
                  <a:pt x="21079" y="14081"/>
                </a:cubicBezTo>
                <a:cubicBezTo>
                  <a:pt x="21135" y="13911"/>
                  <a:pt x="21227" y="13582"/>
                  <a:pt x="21280" y="13359"/>
                </a:cubicBezTo>
                <a:cubicBezTo>
                  <a:pt x="21308" y="13240"/>
                  <a:pt x="21343" y="13116"/>
                  <a:pt x="21357" y="13083"/>
                </a:cubicBezTo>
                <a:cubicBezTo>
                  <a:pt x="21382" y="13026"/>
                  <a:pt x="21437" y="12708"/>
                  <a:pt x="21463" y="12482"/>
                </a:cubicBezTo>
                <a:cubicBezTo>
                  <a:pt x="21470" y="12422"/>
                  <a:pt x="21495" y="12206"/>
                  <a:pt x="21521" y="12002"/>
                </a:cubicBezTo>
                <a:cubicBezTo>
                  <a:pt x="21547" y="11797"/>
                  <a:pt x="21569" y="11558"/>
                  <a:pt x="21569" y="11469"/>
                </a:cubicBezTo>
                <a:cubicBezTo>
                  <a:pt x="21569" y="11381"/>
                  <a:pt x="21579" y="11300"/>
                  <a:pt x="21592" y="11292"/>
                </a:cubicBezTo>
                <a:cubicBezTo>
                  <a:pt x="21595" y="11290"/>
                  <a:pt x="21598" y="10884"/>
                  <a:pt x="21600" y="10742"/>
                </a:cubicBezTo>
                <a:cubicBezTo>
                  <a:pt x="21599" y="10660"/>
                  <a:pt x="21598" y="10311"/>
                  <a:pt x="21596" y="10310"/>
                </a:cubicBezTo>
                <a:cubicBezTo>
                  <a:pt x="21585" y="10303"/>
                  <a:pt x="21569" y="10196"/>
                  <a:pt x="21561" y="10073"/>
                </a:cubicBezTo>
                <a:cubicBezTo>
                  <a:pt x="21539" y="9711"/>
                  <a:pt x="21475" y="9139"/>
                  <a:pt x="21436" y="8960"/>
                </a:cubicBezTo>
                <a:cubicBezTo>
                  <a:pt x="21416" y="8869"/>
                  <a:pt x="21389" y="8734"/>
                  <a:pt x="21376" y="8661"/>
                </a:cubicBezTo>
                <a:cubicBezTo>
                  <a:pt x="21349" y="8499"/>
                  <a:pt x="21300" y="8288"/>
                  <a:pt x="21245" y="8096"/>
                </a:cubicBezTo>
                <a:cubicBezTo>
                  <a:pt x="21223" y="8017"/>
                  <a:pt x="21195" y="7920"/>
                  <a:pt x="21183" y="7880"/>
                </a:cubicBezTo>
                <a:cubicBezTo>
                  <a:pt x="21172" y="7840"/>
                  <a:pt x="21145" y="7748"/>
                  <a:pt x="21124" y="7676"/>
                </a:cubicBezTo>
                <a:cubicBezTo>
                  <a:pt x="21102" y="7603"/>
                  <a:pt x="21073" y="7499"/>
                  <a:pt x="21060" y="7446"/>
                </a:cubicBezTo>
                <a:cubicBezTo>
                  <a:pt x="21035" y="7347"/>
                  <a:pt x="21023" y="7314"/>
                  <a:pt x="20958" y="7167"/>
                </a:cubicBezTo>
                <a:cubicBezTo>
                  <a:pt x="20937" y="7118"/>
                  <a:pt x="20919" y="7070"/>
                  <a:pt x="20919" y="7060"/>
                </a:cubicBezTo>
                <a:cubicBezTo>
                  <a:pt x="20919" y="6979"/>
                  <a:pt x="20522" y="6089"/>
                  <a:pt x="20319" y="5716"/>
                </a:cubicBezTo>
                <a:cubicBezTo>
                  <a:pt x="20276" y="5637"/>
                  <a:pt x="20221" y="5533"/>
                  <a:pt x="20196" y="5487"/>
                </a:cubicBezTo>
                <a:cubicBezTo>
                  <a:pt x="20171" y="5441"/>
                  <a:pt x="20108" y="5335"/>
                  <a:pt x="20055" y="5251"/>
                </a:cubicBezTo>
                <a:cubicBezTo>
                  <a:pt x="20003" y="5168"/>
                  <a:pt x="19959" y="5090"/>
                  <a:pt x="19959" y="5080"/>
                </a:cubicBezTo>
                <a:cubicBezTo>
                  <a:pt x="19959" y="5070"/>
                  <a:pt x="19937" y="5042"/>
                  <a:pt x="19911" y="5018"/>
                </a:cubicBezTo>
                <a:cubicBezTo>
                  <a:pt x="19884" y="4994"/>
                  <a:pt x="19862" y="4961"/>
                  <a:pt x="19862" y="4945"/>
                </a:cubicBezTo>
                <a:cubicBezTo>
                  <a:pt x="19862" y="4929"/>
                  <a:pt x="19847" y="4905"/>
                  <a:pt x="19828" y="4889"/>
                </a:cubicBezTo>
                <a:cubicBezTo>
                  <a:pt x="19809" y="4873"/>
                  <a:pt x="19770" y="4815"/>
                  <a:pt x="19741" y="4760"/>
                </a:cubicBezTo>
                <a:cubicBezTo>
                  <a:pt x="19712" y="4705"/>
                  <a:pt x="19643" y="4597"/>
                  <a:pt x="19585" y="4521"/>
                </a:cubicBezTo>
                <a:cubicBezTo>
                  <a:pt x="19527" y="4444"/>
                  <a:pt x="19477" y="4374"/>
                  <a:pt x="19477" y="4364"/>
                </a:cubicBezTo>
                <a:cubicBezTo>
                  <a:pt x="19476" y="4355"/>
                  <a:pt x="19423" y="4287"/>
                  <a:pt x="19357" y="4216"/>
                </a:cubicBezTo>
                <a:cubicBezTo>
                  <a:pt x="19292" y="4145"/>
                  <a:pt x="19208" y="4040"/>
                  <a:pt x="19170" y="3982"/>
                </a:cubicBezTo>
                <a:cubicBezTo>
                  <a:pt x="19030" y="3771"/>
                  <a:pt x="18335" y="3053"/>
                  <a:pt x="17928" y="2698"/>
                </a:cubicBezTo>
                <a:cubicBezTo>
                  <a:pt x="17814" y="2599"/>
                  <a:pt x="17697" y="2497"/>
                  <a:pt x="17668" y="2470"/>
                </a:cubicBezTo>
                <a:cubicBezTo>
                  <a:pt x="17564" y="2375"/>
                  <a:pt x="17390" y="2243"/>
                  <a:pt x="17369" y="2243"/>
                </a:cubicBezTo>
                <a:cubicBezTo>
                  <a:pt x="17357" y="2243"/>
                  <a:pt x="17322" y="2214"/>
                  <a:pt x="17290" y="2179"/>
                </a:cubicBezTo>
                <a:cubicBezTo>
                  <a:pt x="17240" y="2126"/>
                  <a:pt x="17143" y="2056"/>
                  <a:pt x="16927" y="1917"/>
                </a:cubicBezTo>
                <a:cubicBezTo>
                  <a:pt x="16689" y="1763"/>
                  <a:pt x="16527" y="1653"/>
                  <a:pt x="16507" y="1628"/>
                </a:cubicBezTo>
                <a:cubicBezTo>
                  <a:pt x="16493" y="1611"/>
                  <a:pt x="16422" y="1571"/>
                  <a:pt x="16350" y="1537"/>
                </a:cubicBezTo>
                <a:cubicBezTo>
                  <a:pt x="16278" y="1504"/>
                  <a:pt x="16173" y="1445"/>
                  <a:pt x="16113" y="1410"/>
                </a:cubicBezTo>
                <a:cubicBezTo>
                  <a:pt x="16013" y="1350"/>
                  <a:pt x="15919" y="1298"/>
                  <a:pt x="15809" y="1236"/>
                </a:cubicBezTo>
                <a:cubicBezTo>
                  <a:pt x="15755" y="1207"/>
                  <a:pt x="15162" y="926"/>
                  <a:pt x="15091" y="897"/>
                </a:cubicBezTo>
                <a:cubicBezTo>
                  <a:pt x="15065" y="886"/>
                  <a:pt x="15004" y="861"/>
                  <a:pt x="14958" y="841"/>
                </a:cubicBezTo>
                <a:cubicBezTo>
                  <a:pt x="14879" y="806"/>
                  <a:pt x="14817" y="782"/>
                  <a:pt x="14549" y="683"/>
                </a:cubicBezTo>
                <a:cubicBezTo>
                  <a:pt x="14490" y="661"/>
                  <a:pt x="14431" y="636"/>
                  <a:pt x="14418" y="629"/>
                </a:cubicBezTo>
                <a:cubicBezTo>
                  <a:pt x="14405" y="621"/>
                  <a:pt x="14339" y="602"/>
                  <a:pt x="14273" y="584"/>
                </a:cubicBezTo>
                <a:cubicBezTo>
                  <a:pt x="14207" y="567"/>
                  <a:pt x="14142" y="544"/>
                  <a:pt x="14129" y="534"/>
                </a:cubicBezTo>
                <a:cubicBezTo>
                  <a:pt x="14115" y="525"/>
                  <a:pt x="14045" y="503"/>
                  <a:pt x="13973" y="486"/>
                </a:cubicBezTo>
                <a:cubicBezTo>
                  <a:pt x="13900" y="469"/>
                  <a:pt x="13830" y="447"/>
                  <a:pt x="13816" y="438"/>
                </a:cubicBezTo>
                <a:cubicBezTo>
                  <a:pt x="13761" y="400"/>
                  <a:pt x="13007" y="229"/>
                  <a:pt x="12555" y="152"/>
                </a:cubicBezTo>
                <a:cubicBezTo>
                  <a:pt x="12252" y="101"/>
                  <a:pt x="11628" y="31"/>
                  <a:pt x="11481" y="31"/>
                </a:cubicBezTo>
                <a:cubicBezTo>
                  <a:pt x="11399" y="31"/>
                  <a:pt x="11325" y="19"/>
                  <a:pt x="11317" y="6"/>
                </a:cubicBezTo>
                <a:cubicBezTo>
                  <a:pt x="11315" y="3"/>
                  <a:pt x="10908" y="2"/>
                  <a:pt x="10767" y="0"/>
                </a:cubicBezTo>
                <a:close/>
              </a:path>
            </a:pathLst>
          </a:custGeom>
          <a:ln w="12700">
            <a:miter lim="400000"/>
          </a:ln>
        </p:spPr>
      </p:pic>
      <p:pic>
        <p:nvPicPr>
          <p:cNvPr id="168" name="0.25.jpg" descr="0.25.jpg"/>
          <p:cNvPicPr>
            <a:picLocks noChangeAspect="1"/>
          </p:cNvPicPr>
          <p:nvPr/>
        </p:nvPicPr>
        <p:blipFill>
          <a:blip r:embed="rId4">
            <a:extLst/>
          </a:blip>
          <a:srcRect l="2916" t="1007" r="903" b="2229"/>
          <a:stretch>
            <a:fillRect/>
          </a:stretch>
        </p:blipFill>
        <p:spPr>
          <a:xfrm>
            <a:off x="396899" y="5677361"/>
            <a:ext cx="4445117" cy="4472047"/>
          </a:xfrm>
          <a:custGeom>
            <a:avLst/>
            <a:gdLst/>
            <a:ahLst/>
            <a:cxnLst>
              <a:cxn ang="0">
                <a:pos x="wd2" y="hd2"/>
              </a:cxn>
              <a:cxn ang="5400000">
                <a:pos x="wd2" y="hd2"/>
              </a:cxn>
              <a:cxn ang="10800000">
                <a:pos x="wd2" y="hd2"/>
              </a:cxn>
              <a:cxn ang="16200000">
                <a:pos x="wd2" y="hd2"/>
              </a:cxn>
            </a:cxnLst>
            <a:rect l="0" t="0" r="r" b="b"/>
            <a:pathLst>
              <a:path w="21589" h="21584" fill="norm" stroke="1" extrusionOk="0">
                <a:moveTo>
                  <a:pt x="10618" y="1"/>
                </a:moveTo>
                <a:cubicBezTo>
                  <a:pt x="10556" y="5"/>
                  <a:pt x="10545" y="14"/>
                  <a:pt x="10545" y="32"/>
                </a:cubicBezTo>
                <a:cubicBezTo>
                  <a:pt x="10545" y="65"/>
                  <a:pt x="10575" y="72"/>
                  <a:pt x="10715" y="72"/>
                </a:cubicBezTo>
                <a:cubicBezTo>
                  <a:pt x="10808" y="72"/>
                  <a:pt x="10896" y="60"/>
                  <a:pt x="10911" y="45"/>
                </a:cubicBezTo>
                <a:cubicBezTo>
                  <a:pt x="10943" y="14"/>
                  <a:pt x="11310" y="41"/>
                  <a:pt x="11332" y="76"/>
                </a:cubicBezTo>
                <a:cubicBezTo>
                  <a:pt x="11339" y="88"/>
                  <a:pt x="11383" y="97"/>
                  <a:pt x="11430" y="97"/>
                </a:cubicBezTo>
                <a:cubicBezTo>
                  <a:pt x="11476" y="97"/>
                  <a:pt x="11522" y="108"/>
                  <a:pt x="11530" y="122"/>
                </a:cubicBezTo>
                <a:cubicBezTo>
                  <a:pt x="11539" y="136"/>
                  <a:pt x="11628" y="147"/>
                  <a:pt x="11731" y="147"/>
                </a:cubicBezTo>
                <a:cubicBezTo>
                  <a:pt x="11873" y="147"/>
                  <a:pt x="11922" y="155"/>
                  <a:pt x="11933" y="183"/>
                </a:cubicBezTo>
                <a:cubicBezTo>
                  <a:pt x="11944" y="212"/>
                  <a:pt x="11989" y="222"/>
                  <a:pt x="12126" y="222"/>
                </a:cubicBezTo>
                <a:cubicBezTo>
                  <a:pt x="12308" y="222"/>
                  <a:pt x="12373" y="248"/>
                  <a:pt x="12347" y="314"/>
                </a:cubicBezTo>
                <a:cubicBezTo>
                  <a:pt x="12336" y="344"/>
                  <a:pt x="12365" y="349"/>
                  <a:pt x="12530" y="342"/>
                </a:cubicBezTo>
                <a:cubicBezTo>
                  <a:pt x="12664" y="337"/>
                  <a:pt x="12727" y="343"/>
                  <a:pt x="12727" y="361"/>
                </a:cubicBezTo>
                <a:cubicBezTo>
                  <a:pt x="12727" y="377"/>
                  <a:pt x="12754" y="412"/>
                  <a:pt x="12789" y="440"/>
                </a:cubicBezTo>
                <a:cubicBezTo>
                  <a:pt x="12847" y="487"/>
                  <a:pt x="12849" y="492"/>
                  <a:pt x="12804" y="509"/>
                </a:cubicBezTo>
                <a:cubicBezTo>
                  <a:pt x="12778" y="519"/>
                  <a:pt x="12676" y="514"/>
                  <a:pt x="12579" y="497"/>
                </a:cubicBezTo>
                <a:cubicBezTo>
                  <a:pt x="12481" y="481"/>
                  <a:pt x="12252" y="451"/>
                  <a:pt x="12068" y="430"/>
                </a:cubicBezTo>
                <a:cubicBezTo>
                  <a:pt x="11884" y="410"/>
                  <a:pt x="11719" y="381"/>
                  <a:pt x="11702" y="367"/>
                </a:cubicBezTo>
                <a:cubicBezTo>
                  <a:pt x="11683" y="351"/>
                  <a:pt x="11414" y="336"/>
                  <a:pt x="11017" y="327"/>
                </a:cubicBezTo>
                <a:cubicBezTo>
                  <a:pt x="10426" y="314"/>
                  <a:pt x="10362" y="317"/>
                  <a:pt x="10341" y="354"/>
                </a:cubicBezTo>
                <a:cubicBezTo>
                  <a:pt x="10324" y="383"/>
                  <a:pt x="10282" y="395"/>
                  <a:pt x="10188" y="396"/>
                </a:cubicBezTo>
                <a:cubicBezTo>
                  <a:pt x="10117" y="397"/>
                  <a:pt x="9991" y="412"/>
                  <a:pt x="9909" y="430"/>
                </a:cubicBezTo>
                <a:lnTo>
                  <a:pt x="9759" y="463"/>
                </a:lnTo>
                <a:lnTo>
                  <a:pt x="9884" y="473"/>
                </a:lnTo>
                <a:cubicBezTo>
                  <a:pt x="9953" y="478"/>
                  <a:pt x="10007" y="493"/>
                  <a:pt x="10007" y="507"/>
                </a:cubicBezTo>
                <a:cubicBezTo>
                  <a:pt x="10007" y="539"/>
                  <a:pt x="9742" y="568"/>
                  <a:pt x="9710" y="540"/>
                </a:cubicBezTo>
                <a:cubicBezTo>
                  <a:pt x="9672" y="505"/>
                  <a:pt x="9567" y="516"/>
                  <a:pt x="9537" y="557"/>
                </a:cubicBezTo>
                <a:cubicBezTo>
                  <a:pt x="9518" y="582"/>
                  <a:pt x="9453" y="597"/>
                  <a:pt x="9335" y="603"/>
                </a:cubicBezTo>
                <a:cubicBezTo>
                  <a:pt x="9167" y="611"/>
                  <a:pt x="9135" y="616"/>
                  <a:pt x="9001" y="670"/>
                </a:cubicBezTo>
                <a:cubicBezTo>
                  <a:pt x="8961" y="686"/>
                  <a:pt x="8932" y="685"/>
                  <a:pt x="8914" y="668"/>
                </a:cubicBezTo>
                <a:cubicBezTo>
                  <a:pt x="8882" y="636"/>
                  <a:pt x="8816" y="634"/>
                  <a:pt x="8835" y="666"/>
                </a:cubicBezTo>
                <a:cubicBezTo>
                  <a:pt x="8857" y="701"/>
                  <a:pt x="8744" y="772"/>
                  <a:pt x="8714" y="743"/>
                </a:cubicBezTo>
                <a:cubicBezTo>
                  <a:pt x="8700" y="729"/>
                  <a:pt x="8610" y="718"/>
                  <a:pt x="8513" y="720"/>
                </a:cubicBezTo>
                <a:cubicBezTo>
                  <a:pt x="8401" y="721"/>
                  <a:pt x="8360" y="728"/>
                  <a:pt x="8400" y="739"/>
                </a:cubicBezTo>
                <a:cubicBezTo>
                  <a:pt x="8454" y="754"/>
                  <a:pt x="8461" y="771"/>
                  <a:pt x="8461" y="865"/>
                </a:cubicBezTo>
                <a:cubicBezTo>
                  <a:pt x="8461" y="960"/>
                  <a:pt x="8454" y="974"/>
                  <a:pt x="8402" y="982"/>
                </a:cubicBezTo>
                <a:cubicBezTo>
                  <a:pt x="8369" y="987"/>
                  <a:pt x="8308" y="1007"/>
                  <a:pt x="8265" y="1026"/>
                </a:cubicBezTo>
                <a:cubicBezTo>
                  <a:pt x="8177" y="1066"/>
                  <a:pt x="7903" y="1139"/>
                  <a:pt x="7839" y="1139"/>
                </a:cubicBezTo>
                <a:cubicBezTo>
                  <a:pt x="7816" y="1139"/>
                  <a:pt x="7761" y="1164"/>
                  <a:pt x="7717" y="1197"/>
                </a:cubicBezTo>
                <a:cubicBezTo>
                  <a:pt x="7674" y="1229"/>
                  <a:pt x="7576" y="1276"/>
                  <a:pt x="7498" y="1300"/>
                </a:cubicBezTo>
                <a:cubicBezTo>
                  <a:pt x="7420" y="1324"/>
                  <a:pt x="7349" y="1359"/>
                  <a:pt x="7341" y="1379"/>
                </a:cubicBezTo>
                <a:cubicBezTo>
                  <a:pt x="7334" y="1398"/>
                  <a:pt x="7313" y="1411"/>
                  <a:pt x="7295" y="1407"/>
                </a:cubicBezTo>
                <a:cubicBezTo>
                  <a:pt x="7278" y="1403"/>
                  <a:pt x="7196" y="1441"/>
                  <a:pt x="7112" y="1492"/>
                </a:cubicBezTo>
                <a:cubicBezTo>
                  <a:pt x="7028" y="1542"/>
                  <a:pt x="6941" y="1585"/>
                  <a:pt x="6919" y="1585"/>
                </a:cubicBezTo>
                <a:cubicBezTo>
                  <a:pt x="6898" y="1585"/>
                  <a:pt x="6853" y="1610"/>
                  <a:pt x="6819" y="1641"/>
                </a:cubicBezTo>
                <a:cubicBezTo>
                  <a:pt x="6785" y="1672"/>
                  <a:pt x="6735" y="1700"/>
                  <a:pt x="6705" y="1702"/>
                </a:cubicBezTo>
                <a:cubicBezTo>
                  <a:pt x="6676" y="1704"/>
                  <a:pt x="6573" y="1750"/>
                  <a:pt x="6476" y="1806"/>
                </a:cubicBezTo>
                <a:cubicBezTo>
                  <a:pt x="6379" y="1861"/>
                  <a:pt x="6285" y="1907"/>
                  <a:pt x="6268" y="1907"/>
                </a:cubicBezTo>
                <a:cubicBezTo>
                  <a:pt x="6251" y="1907"/>
                  <a:pt x="6217" y="1930"/>
                  <a:pt x="6193" y="1957"/>
                </a:cubicBezTo>
                <a:cubicBezTo>
                  <a:pt x="6168" y="1984"/>
                  <a:pt x="6123" y="2007"/>
                  <a:pt x="6092" y="2007"/>
                </a:cubicBezTo>
                <a:cubicBezTo>
                  <a:pt x="6062" y="2007"/>
                  <a:pt x="6021" y="2022"/>
                  <a:pt x="6004" y="2043"/>
                </a:cubicBezTo>
                <a:cubicBezTo>
                  <a:pt x="5986" y="2064"/>
                  <a:pt x="5953" y="2076"/>
                  <a:pt x="5929" y="2068"/>
                </a:cubicBezTo>
                <a:cubicBezTo>
                  <a:pt x="5897" y="2058"/>
                  <a:pt x="5862" y="2084"/>
                  <a:pt x="5803" y="2166"/>
                </a:cubicBezTo>
                <a:cubicBezTo>
                  <a:pt x="5759" y="2228"/>
                  <a:pt x="5709" y="2279"/>
                  <a:pt x="5691" y="2279"/>
                </a:cubicBezTo>
                <a:cubicBezTo>
                  <a:pt x="5638" y="2279"/>
                  <a:pt x="5621" y="2222"/>
                  <a:pt x="5664" y="2191"/>
                </a:cubicBezTo>
                <a:cubicBezTo>
                  <a:pt x="5708" y="2159"/>
                  <a:pt x="5720" y="2104"/>
                  <a:pt x="5684" y="2104"/>
                </a:cubicBezTo>
                <a:cubicBezTo>
                  <a:pt x="5672" y="2104"/>
                  <a:pt x="5649" y="2122"/>
                  <a:pt x="5632" y="2143"/>
                </a:cubicBezTo>
                <a:cubicBezTo>
                  <a:pt x="5614" y="2164"/>
                  <a:pt x="5559" y="2179"/>
                  <a:pt x="5504" y="2179"/>
                </a:cubicBezTo>
                <a:cubicBezTo>
                  <a:pt x="5452" y="2179"/>
                  <a:pt x="5403" y="2190"/>
                  <a:pt x="5395" y="2204"/>
                </a:cubicBezTo>
                <a:cubicBezTo>
                  <a:pt x="5386" y="2218"/>
                  <a:pt x="5361" y="2229"/>
                  <a:pt x="5341" y="2229"/>
                </a:cubicBezTo>
                <a:cubicBezTo>
                  <a:pt x="5283" y="2229"/>
                  <a:pt x="4975" y="2383"/>
                  <a:pt x="4942" y="2428"/>
                </a:cubicBezTo>
                <a:cubicBezTo>
                  <a:pt x="4925" y="2450"/>
                  <a:pt x="4866" y="2483"/>
                  <a:pt x="4811" y="2501"/>
                </a:cubicBezTo>
                <a:cubicBezTo>
                  <a:pt x="4755" y="2519"/>
                  <a:pt x="4691" y="2554"/>
                  <a:pt x="4668" y="2580"/>
                </a:cubicBezTo>
                <a:cubicBezTo>
                  <a:pt x="4645" y="2605"/>
                  <a:pt x="4612" y="2626"/>
                  <a:pt x="4595" y="2626"/>
                </a:cubicBezTo>
                <a:cubicBezTo>
                  <a:pt x="4578" y="2626"/>
                  <a:pt x="4558" y="2641"/>
                  <a:pt x="4550" y="2662"/>
                </a:cubicBezTo>
                <a:cubicBezTo>
                  <a:pt x="4542" y="2682"/>
                  <a:pt x="4520" y="2700"/>
                  <a:pt x="4500" y="2700"/>
                </a:cubicBezTo>
                <a:cubicBezTo>
                  <a:pt x="4481" y="2700"/>
                  <a:pt x="4451" y="2715"/>
                  <a:pt x="4435" y="2735"/>
                </a:cubicBezTo>
                <a:cubicBezTo>
                  <a:pt x="4418" y="2754"/>
                  <a:pt x="4335" y="2794"/>
                  <a:pt x="4248" y="2823"/>
                </a:cubicBezTo>
                <a:cubicBezTo>
                  <a:pt x="4161" y="2852"/>
                  <a:pt x="4075" y="2894"/>
                  <a:pt x="4057" y="2915"/>
                </a:cubicBezTo>
                <a:cubicBezTo>
                  <a:pt x="4039" y="2936"/>
                  <a:pt x="4005" y="2960"/>
                  <a:pt x="3982" y="2968"/>
                </a:cubicBezTo>
                <a:cubicBezTo>
                  <a:pt x="3897" y="2999"/>
                  <a:pt x="3561" y="3345"/>
                  <a:pt x="3561" y="3401"/>
                </a:cubicBezTo>
                <a:cubicBezTo>
                  <a:pt x="3562" y="3448"/>
                  <a:pt x="3575" y="3440"/>
                  <a:pt x="3656" y="3350"/>
                </a:cubicBezTo>
                <a:cubicBezTo>
                  <a:pt x="3708" y="3292"/>
                  <a:pt x="3768" y="3244"/>
                  <a:pt x="3791" y="3244"/>
                </a:cubicBezTo>
                <a:cubicBezTo>
                  <a:pt x="3814" y="3244"/>
                  <a:pt x="3908" y="3172"/>
                  <a:pt x="3999" y="3083"/>
                </a:cubicBezTo>
                <a:cubicBezTo>
                  <a:pt x="4090" y="2995"/>
                  <a:pt x="4184" y="2922"/>
                  <a:pt x="4209" y="2922"/>
                </a:cubicBezTo>
                <a:cubicBezTo>
                  <a:pt x="4235" y="2922"/>
                  <a:pt x="4262" y="2911"/>
                  <a:pt x="4271" y="2897"/>
                </a:cubicBezTo>
                <a:cubicBezTo>
                  <a:pt x="4279" y="2884"/>
                  <a:pt x="4313" y="2873"/>
                  <a:pt x="4344" y="2873"/>
                </a:cubicBezTo>
                <a:cubicBezTo>
                  <a:pt x="4375" y="2873"/>
                  <a:pt x="4433" y="2843"/>
                  <a:pt x="4473" y="2806"/>
                </a:cubicBezTo>
                <a:cubicBezTo>
                  <a:pt x="4583" y="2703"/>
                  <a:pt x="4673" y="2665"/>
                  <a:pt x="4816" y="2664"/>
                </a:cubicBezTo>
                <a:lnTo>
                  <a:pt x="4945" y="2662"/>
                </a:lnTo>
                <a:lnTo>
                  <a:pt x="4953" y="2756"/>
                </a:lnTo>
                <a:cubicBezTo>
                  <a:pt x="4966" y="2905"/>
                  <a:pt x="4887" y="2972"/>
                  <a:pt x="4695" y="2972"/>
                </a:cubicBezTo>
                <a:cubicBezTo>
                  <a:pt x="4612" y="2972"/>
                  <a:pt x="4532" y="2962"/>
                  <a:pt x="4518" y="2947"/>
                </a:cubicBezTo>
                <a:cubicBezTo>
                  <a:pt x="4480" y="2910"/>
                  <a:pt x="4439" y="2967"/>
                  <a:pt x="4429" y="3072"/>
                </a:cubicBezTo>
                <a:cubicBezTo>
                  <a:pt x="4422" y="3145"/>
                  <a:pt x="4411" y="3159"/>
                  <a:pt x="4354" y="3166"/>
                </a:cubicBezTo>
                <a:cubicBezTo>
                  <a:pt x="4312" y="3170"/>
                  <a:pt x="4254" y="3210"/>
                  <a:pt x="4201" y="3271"/>
                </a:cubicBezTo>
                <a:cubicBezTo>
                  <a:pt x="4155" y="3325"/>
                  <a:pt x="4097" y="3369"/>
                  <a:pt x="4074" y="3369"/>
                </a:cubicBezTo>
                <a:cubicBezTo>
                  <a:pt x="4051" y="3369"/>
                  <a:pt x="4002" y="3389"/>
                  <a:pt x="3964" y="3413"/>
                </a:cubicBezTo>
                <a:cubicBezTo>
                  <a:pt x="3841" y="3491"/>
                  <a:pt x="3479" y="3835"/>
                  <a:pt x="3436" y="3915"/>
                </a:cubicBezTo>
                <a:cubicBezTo>
                  <a:pt x="3422" y="3942"/>
                  <a:pt x="3397" y="3964"/>
                  <a:pt x="3382" y="3964"/>
                </a:cubicBezTo>
                <a:cubicBezTo>
                  <a:pt x="3368" y="3964"/>
                  <a:pt x="3334" y="3990"/>
                  <a:pt x="3307" y="4024"/>
                </a:cubicBezTo>
                <a:cubicBezTo>
                  <a:pt x="3281" y="4057"/>
                  <a:pt x="3245" y="4079"/>
                  <a:pt x="3226" y="4072"/>
                </a:cubicBezTo>
                <a:cubicBezTo>
                  <a:pt x="3204" y="4063"/>
                  <a:pt x="3187" y="4081"/>
                  <a:pt x="3182" y="4118"/>
                </a:cubicBezTo>
                <a:cubicBezTo>
                  <a:pt x="3177" y="4149"/>
                  <a:pt x="3163" y="4175"/>
                  <a:pt x="3149" y="4175"/>
                </a:cubicBezTo>
                <a:cubicBezTo>
                  <a:pt x="3110" y="4175"/>
                  <a:pt x="2789" y="4528"/>
                  <a:pt x="2789" y="4570"/>
                </a:cubicBezTo>
                <a:cubicBezTo>
                  <a:pt x="2789" y="4590"/>
                  <a:pt x="2762" y="4620"/>
                  <a:pt x="2731" y="4637"/>
                </a:cubicBezTo>
                <a:cubicBezTo>
                  <a:pt x="2700" y="4653"/>
                  <a:pt x="2660" y="4686"/>
                  <a:pt x="2642" y="4711"/>
                </a:cubicBezTo>
                <a:cubicBezTo>
                  <a:pt x="2624" y="4737"/>
                  <a:pt x="2594" y="4757"/>
                  <a:pt x="2575" y="4757"/>
                </a:cubicBezTo>
                <a:cubicBezTo>
                  <a:pt x="2555" y="4757"/>
                  <a:pt x="2522" y="4793"/>
                  <a:pt x="2499" y="4836"/>
                </a:cubicBezTo>
                <a:cubicBezTo>
                  <a:pt x="2477" y="4879"/>
                  <a:pt x="2418" y="4954"/>
                  <a:pt x="2370" y="5003"/>
                </a:cubicBezTo>
                <a:cubicBezTo>
                  <a:pt x="2322" y="5052"/>
                  <a:pt x="2266" y="5131"/>
                  <a:pt x="2243" y="5179"/>
                </a:cubicBezTo>
                <a:cubicBezTo>
                  <a:pt x="2220" y="5227"/>
                  <a:pt x="2184" y="5265"/>
                  <a:pt x="2164" y="5265"/>
                </a:cubicBezTo>
                <a:cubicBezTo>
                  <a:pt x="2144" y="5265"/>
                  <a:pt x="2118" y="5285"/>
                  <a:pt x="2108" y="5309"/>
                </a:cubicBezTo>
                <a:cubicBezTo>
                  <a:pt x="2098" y="5333"/>
                  <a:pt x="2075" y="5351"/>
                  <a:pt x="2056" y="5351"/>
                </a:cubicBezTo>
                <a:cubicBezTo>
                  <a:pt x="2037" y="5351"/>
                  <a:pt x="2010" y="5380"/>
                  <a:pt x="1994" y="5414"/>
                </a:cubicBezTo>
                <a:cubicBezTo>
                  <a:pt x="1978" y="5449"/>
                  <a:pt x="1954" y="5471"/>
                  <a:pt x="1940" y="5462"/>
                </a:cubicBezTo>
                <a:cubicBezTo>
                  <a:pt x="1910" y="5443"/>
                  <a:pt x="1907" y="5293"/>
                  <a:pt x="1937" y="5234"/>
                </a:cubicBezTo>
                <a:cubicBezTo>
                  <a:pt x="1949" y="5211"/>
                  <a:pt x="1996" y="5113"/>
                  <a:pt x="2041" y="5018"/>
                </a:cubicBezTo>
                <a:cubicBezTo>
                  <a:pt x="2085" y="4923"/>
                  <a:pt x="2165" y="4791"/>
                  <a:pt x="2218" y="4727"/>
                </a:cubicBezTo>
                <a:cubicBezTo>
                  <a:pt x="2271" y="4663"/>
                  <a:pt x="2314" y="4603"/>
                  <a:pt x="2314" y="4593"/>
                </a:cubicBezTo>
                <a:cubicBezTo>
                  <a:pt x="2314" y="4570"/>
                  <a:pt x="2339" y="4541"/>
                  <a:pt x="2598" y="4275"/>
                </a:cubicBezTo>
                <a:cubicBezTo>
                  <a:pt x="2738" y="4130"/>
                  <a:pt x="2788" y="4063"/>
                  <a:pt x="2787" y="4016"/>
                </a:cubicBezTo>
                <a:cubicBezTo>
                  <a:pt x="2785" y="3959"/>
                  <a:pt x="2782" y="3956"/>
                  <a:pt x="2763" y="4001"/>
                </a:cubicBezTo>
                <a:cubicBezTo>
                  <a:pt x="2752" y="4028"/>
                  <a:pt x="2701" y="4090"/>
                  <a:pt x="2648" y="4139"/>
                </a:cubicBezTo>
                <a:cubicBezTo>
                  <a:pt x="2595" y="4187"/>
                  <a:pt x="2503" y="4279"/>
                  <a:pt x="2445" y="4344"/>
                </a:cubicBezTo>
                <a:cubicBezTo>
                  <a:pt x="2388" y="4408"/>
                  <a:pt x="2329" y="4459"/>
                  <a:pt x="2314" y="4459"/>
                </a:cubicBezTo>
                <a:cubicBezTo>
                  <a:pt x="2300" y="4459"/>
                  <a:pt x="2289" y="4472"/>
                  <a:pt x="2289" y="4487"/>
                </a:cubicBezTo>
                <a:cubicBezTo>
                  <a:pt x="2289" y="4503"/>
                  <a:pt x="2258" y="4552"/>
                  <a:pt x="2220" y="4598"/>
                </a:cubicBezTo>
                <a:cubicBezTo>
                  <a:pt x="2182" y="4645"/>
                  <a:pt x="2121" y="4721"/>
                  <a:pt x="2083" y="4767"/>
                </a:cubicBezTo>
                <a:cubicBezTo>
                  <a:pt x="2045" y="4813"/>
                  <a:pt x="2014" y="4863"/>
                  <a:pt x="2014" y="4878"/>
                </a:cubicBezTo>
                <a:cubicBezTo>
                  <a:pt x="2014" y="4893"/>
                  <a:pt x="1987" y="4922"/>
                  <a:pt x="1954" y="4943"/>
                </a:cubicBezTo>
                <a:cubicBezTo>
                  <a:pt x="1921" y="4965"/>
                  <a:pt x="1876" y="5021"/>
                  <a:pt x="1854" y="5068"/>
                </a:cubicBezTo>
                <a:cubicBezTo>
                  <a:pt x="1831" y="5115"/>
                  <a:pt x="1801" y="5154"/>
                  <a:pt x="1788" y="5154"/>
                </a:cubicBezTo>
                <a:cubicBezTo>
                  <a:pt x="1775" y="5154"/>
                  <a:pt x="1765" y="5171"/>
                  <a:pt x="1765" y="5192"/>
                </a:cubicBezTo>
                <a:cubicBezTo>
                  <a:pt x="1765" y="5213"/>
                  <a:pt x="1749" y="5236"/>
                  <a:pt x="1728" y="5244"/>
                </a:cubicBezTo>
                <a:cubicBezTo>
                  <a:pt x="1708" y="5252"/>
                  <a:pt x="1690" y="5270"/>
                  <a:pt x="1690" y="5284"/>
                </a:cubicBezTo>
                <a:cubicBezTo>
                  <a:pt x="1690" y="5298"/>
                  <a:pt x="1662" y="5347"/>
                  <a:pt x="1628" y="5391"/>
                </a:cubicBezTo>
                <a:cubicBezTo>
                  <a:pt x="1594" y="5436"/>
                  <a:pt x="1566" y="5481"/>
                  <a:pt x="1566" y="5493"/>
                </a:cubicBezTo>
                <a:cubicBezTo>
                  <a:pt x="1566" y="5505"/>
                  <a:pt x="1532" y="5553"/>
                  <a:pt x="1491" y="5600"/>
                </a:cubicBezTo>
                <a:cubicBezTo>
                  <a:pt x="1451" y="5647"/>
                  <a:pt x="1417" y="5704"/>
                  <a:pt x="1416" y="5727"/>
                </a:cubicBezTo>
                <a:cubicBezTo>
                  <a:pt x="1416" y="5749"/>
                  <a:pt x="1399" y="5782"/>
                  <a:pt x="1378" y="5799"/>
                </a:cubicBezTo>
                <a:cubicBezTo>
                  <a:pt x="1325" y="5842"/>
                  <a:pt x="1167" y="6113"/>
                  <a:pt x="1167" y="6160"/>
                </a:cubicBezTo>
                <a:cubicBezTo>
                  <a:pt x="1167" y="6180"/>
                  <a:pt x="1122" y="6263"/>
                  <a:pt x="1067" y="6345"/>
                </a:cubicBezTo>
                <a:cubicBezTo>
                  <a:pt x="1012" y="6427"/>
                  <a:pt x="967" y="6515"/>
                  <a:pt x="967" y="6539"/>
                </a:cubicBezTo>
                <a:cubicBezTo>
                  <a:pt x="967" y="6562"/>
                  <a:pt x="906" y="6703"/>
                  <a:pt x="830" y="6851"/>
                </a:cubicBezTo>
                <a:cubicBezTo>
                  <a:pt x="755" y="6999"/>
                  <a:pt x="693" y="7133"/>
                  <a:pt x="693" y="7150"/>
                </a:cubicBezTo>
                <a:cubicBezTo>
                  <a:pt x="693" y="7166"/>
                  <a:pt x="675" y="7194"/>
                  <a:pt x="655" y="7211"/>
                </a:cubicBezTo>
                <a:cubicBezTo>
                  <a:pt x="634" y="7228"/>
                  <a:pt x="618" y="7272"/>
                  <a:pt x="618" y="7311"/>
                </a:cubicBezTo>
                <a:cubicBezTo>
                  <a:pt x="618" y="7349"/>
                  <a:pt x="607" y="7389"/>
                  <a:pt x="593" y="7397"/>
                </a:cubicBezTo>
                <a:cubicBezTo>
                  <a:pt x="579" y="7405"/>
                  <a:pt x="568" y="7435"/>
                  <a:pt x="568" y="7464"/>
                </a:cubicBezTo>
                <a:cubicBezTo>
                  <a:pt x="568" y="7493"/>
                  <a:pt x="536" y="7584"/>
                  <a:pt x="497" y="7667"/>
                </a:cubicBezTo>
                <a:cubicBezTo>
                  <a:pt x="457" y="7750"/>
                  <a:pt x="411" y="7879"/>
                  <a:pt x="393" y="7954"/>
                </a:cubicBezTo>
                <a:cubicBezTo>
                  <a:pt x="374" y="8029"/>
                  <a:pt x="350" y="8102"/>
                  <a:pt x="339" y="8117"/>
                </a:cubicBezTo>
                <a:cubicBezTo>
                  <a:pt x="327" y="8132"/>
                  <a:pt x="308" y="8195"/>
                  <a:pt x="296" y="8255"/>
                </a:cubicBezTo>
                <a:cubicBezTo>
                  <a:pt x="284" y="8315"/>
                  <a:pt x="263" y="8414"/>
                  <a:pt x="248" y="8475"/>
                </a:cubicBezTo>
                <a:cubicBezTo>
                  <a:pt x="180" y="8754"/>
                  <a:pt x="141" y="9002"/>
                  <a:pt x="69" y="9584"/>
                </a:cubicBezTo>
                <a:cubicBezTo>
                  <a:pt x="26" y="9929"/>
                  <a:pt x="-5" y="10229"/>
                  <a:pt x="1" y="10253"/>
                </a:cubicBezTo>
                <a:cubicBezTo>
                  <a:pt x="8" y="10277"/>
                  <a:pt x="15" y="10249"/>
                  <a:pt x="17" y="10192"/>
                </a:cubicBezTo>
                <a:cubicBezTo>
                  <a:pt x="18" y="10134"/>
                  <a:pt x="30" y="10081"/>
                  <a:pt x="44" y="10073"/>
                </a:cubicBezTo>
                <a:cubicBezTo>
                  <a:pt x="57" y="10064"/>
                  <a:pt x="69" y="9997"/>
                  <a:pt x="69" y="9922"/>
                </a:cubicBezTo>
                <a:cubicBezTo>
                  <a:pt x="69" y="9736"/>
                  <a:pt x="121" y="9311"/>
                  <a:pt x="148" y="9282"/>
                </a:cubicBezTo>
                <a:cubicBezTo>
                  <a:pt x="160" y="9269"/>
                  <a:pt x="169" y="9223"/>
                  <a:pt x="169" y="9178"/>
                </a:cubicBezTo>
                <a:cubicBezTo>
                  <a:pt x="169" y="9134"/>
                  <a:pt x="178" y="9092"/>
                  <a:pt x="190" y="9084"/>
                </a:cubicBezTo>
                <a:cubicBezTo>
                  <a:pt x="202" y="9077"/>
                  <a:pt x="218" y="9010"/>
                  <a:pt x="227" y="8937"/>
                </a:cubicBezTo>
                <a:cubicBezTo>
                  <a:pt x="235" y="8864"/>
                  <a:pt x="260" y="8756"/>
                  <a:pt x="281" y="8698"/>
                </a:cubicBezTo>
                <a:cubicBezTo>
                  <a:pt x="301" y="8639"/>
                  <a:pt x="319" y="8549"/>
                  <a:pt x="319" y="8498"/>
                </a:cubicBezTo>
                <a:cubicBezTo>
                  <a:pt x="319" y="8446"/>
                  <a:pt x="335" y="8393"/>
                  <a:pt x="356" y="8376"/>
                </a:cubicBezTo>
                <a:cubicBezTo>
                  <a:pt x="377" y="8359"/>
                  <a:pt x="394" y="8316"/>
                  <a:pt x="394" y="8280"/>
                </a:cubicBezTo>
                <a:cubicBezTo>
                  <a:pt x="395" y="8244"/>
                  <a:pt x="417" y="8136"/>
                  <a:pt x="445" y="8041"/>
                </a:cubicBezTo>
                <a:cubicBezTo>
                  <a:pt x="472" y="7945"/>
                  <a:pt x="501" y="7834"/>
                  <a:pt x="510" y="7793"/>
                </a:cubicBezTo>
                <a:cubicBezTo>
                  <a:pt x="519" y="7753"/>
                  <a:pt x="534" y="7708"/>
                  <a:pt x="545" y="7694"/>
                </a:cubicBezTo>
                <a:cubicBezTo>
                  <a:pt x="556" y="7680"/>
                  <a:pt x="594" y="7578"/>
                  <a:pt x="630" y="7470"/>
                </a:cubicBezTo>
                <a:cubicBezTo>
                  <a:pt x="726" y="7173"/>
                  <a:pt x="716" y="7190"/>
                  <a:pt x="757" y="7246"/>
                </a:cubicBezTo>
                <a:cubicBezTo>
                  <a:pt x="790" y="7290"/>
                  <a:pt x="792" y="7287"/>
                  <a:pt x="792" y="7203"/>
                </a:cubicBezTo>
                <a:cubicBezTo>
                  <a:pt x="792" y="7154"/>
                  <a:pt x="803" y="7107"/>
                  <a:pt x="817" y="7098"/>
                </a:cubicBezTo>
                <a:cubicBezTo>
                  <a:pt x="830" y="7090"/>
                  <a:pt x="843" y="7048"/>
                  <a:pt x="844" y="7004"/>
                </a:cubicBezTo>
                <a:cubicBezTo>
                  <a:pt x="844" y="6953"/>
                  <a:pt x="865" y="6904"/>
                  <a:pt x="905" y="6866"/>
                </a:cubicBezTo>
                <a:cubicBezTo>
                  <a:pt x="939" y="6834"/>
                  <a:pt x="967" y="6787"/>
                  <a:pt x="967" y="6761"/>
                </a:cubicBezTo>
                <a:cubicBezTo>
                  <a:pt x="967" y="6735"/>
                  <a:pt x="983" y="6708"/>
                  <a:pt x="1004" y="6700"/>
                </a:cubicBezTo>
                <a:cubicBezTo>
                  <a:pt x="1026" y="6691"/>
                  <a:pt x="1042" y="6654"/>
                  <a:pt x="1042" y="6608"/>
                </a:cubicBezTo>
                <a:cubicBezTo>
                  <a:pt x="1042" y="6557"/>
                  <a:pt x="1064" y="6508"/>
                  <a:pt x="1104" y="6470"/>
                </a:cubicBezTo>
                <a:cubicBezTo>
                  <a:pt x="1138" y="6438"/>
                  <a:pt x="1167" y="6391"/>
                  <a:pt x="1167" y="6366"/>
                </a:cubicBezTo>
                <a:cubicBezTo>
                  <a:pt x="1167" y="6311"/>
                  <a:pt x="1282" y="6169"/>
                  <a:pt x="1327" y="6169"/>
                </a:cubicBezTo>
                <a:cubicBezTo>
                  <a:pt x="1345" y="6169"/>
                  <a:pt x="1368" y="6153"/>
                  <a:pt x="1376" y="6133"/>
                </a:cubicBezTo>
                <a:cubicBezTo>
                  <a:pt x="1392" y="6090"/>
                  <a:pt x="1456" y="6083"/>
                  <a:pt x="1480" y="6121"/>
                </a:cubicBezTo>
                <a:cubicBezTo>
                  <a:pt x="1489" y="6136"/>
                  <a:pt x="1478" y="6168"/>
                  <a:pt x="1457" y="6192"/>
                </a:cubicBezTo>
                <a:cubicBezTo>
                  <a:pt x="1435" y="6216"/>
                  <a:pt x="1416" y="6251"/>
                  <a:pt x="1416" y="6271"/>
                </a:cubicBezTo>
                <a:cubicBezTo>
                  <a:pt x="1416" y="6290"/>
                  <a:pt x="1393" y="6334"/>
                  <a:pt x="1366" y="6368"/>
                </a:cubicBezTo>
                <a:cubicBezTo>
                  <a:pt x="1339" y="6402"/>
                  <a:pt x="1316" y="6453"/>
                  <a:pt x="1316" y="6481"/>
                </a:cubicBezTo>
                <a:cubicBezTo>
                  <a:pt x="1316" y="6510"/>
                  <a:pt x="1293" y="6564"/>
                  <a:pt x="1266" y="6598"/>
                </a:cubicBezTo>
                <a:cubicBezTo>
                  <a:pt x="1238" y="6633"/>
                  <a:pt x="1216" y="6671"/>
                  <a:pt x="1216" y="6684"/>
                </a:cubicBezTo>
                <a:cubicBezTo>
                  <a:pt x="1216" y="6697"/>
                  <a:pt x="1196" y="6735"/>
                  <a:pt x="1169" y="6769"/>
                </a:cubicBezTo>
                <a:cubicBezTo>
                  <a:pt x="1143" y="6802"/>
                  <a:pt x="1113" y="6874"/>
                  <a:pt x="1104" y="6928"/>
                </a:cubicBezTo>
                <a:cubicBezTo>
                  <a:pt x="1094" y="6981"/>
                  <a:pt x="1071" y="7057"/>
                  <a:pt x="1054" y="7098"/>
                </a:cubicBezTo>
                <a:cubicBezTo>
                  <a:pt x="995" y="7234"/>
                  <a:pt x="842" y="7698"/>
                  <a:pt x="842" y="7742"/>
                </a:cubicBezTo>
                <a:cubicBezTo>
                  <a:pt x="842" y="7765"/>
                  <a:pt x="809" y="7882"/>
                  <a:pt x="768" y="8000"/>
                </a:cubicBezTo>
                <a:cubicBezTo>
                  <a:pt x="728" y="8118"/>
                  <a:pt x="688" y="8251"/>
                  <a:pt x="680" y="8297"/>
                </a:cubicBezTo>
                <a:cubicBezTo>
                  <a:pt x="672" y="8343"/>
                  <a:pt x="650" y="8414"/>
                  <a:pt x="630" y="8452"/>
                </a:cubicBezTo>
                <a:cubicBezTo>
                  <a:pt x="610" y="8491"/>
                  <a:pt x="593" y="8551"/>
                  <a:pt x="593" y="8588"/>
                </a:cubicBezTo>
                <a:cubicBezTo>
                  <a:pt x="593" y="8626"/>
                  <a:pt x="569" y="8731"/>
                  <a:pt x="541" y="8820"/>
                </a:cubicBezTo>
                <a:cubicBezTo>
                  <a:pt x="513" y="8910"/>
                  <a:pt x="480" y="9017"/>
                  <a:pt x="468" y="9058"/>
                </a:cubicBezTo>
                <a:cubicBezTo>
                  <a:pt x="433" y="9170"/>
                  <a:pt x="393" y="9478"/>
                  <a:pt x="381" y="9715"/>
                </a:cubicBezTo>
                <a:cubicBezTo>
                  <a:pt x="375" y="9831"/>
                  <a:pt x="362" y="9998"/>
                  <a:pt x="354" y="10088"/>
                </a:cubicBezTo>
                <a:cubicBezTo>
                  <a:pt x="340" y="10240"/>
                  <a:pt x="342" y="10254"/>
                  <a:pt x="391" y="10266"/>
                </a:cubicBezTo>
                <a:cubicBezTo>
                  <a:pt x="441" y="10279"/>
                  <a:pt x="443" y="10294"/>
                  <a:pt x="443" y="10665"/>
                </a:cubicBezTo>
                <a:cubicBezTo>
                  <a:pt x="443" y="10906"/>
                  <a:pt x="452" y="11052"/>
                  <a:pt x="468" y="11052"/>
                </a:cubicBezTo>
                <a:cubicBezTo>
                  <a:pt x="482" y="11052"/>
                  <a:pt x="493" y="10974"/>
                  <a:pt x="493" y="10868"/>
                </a:cubicBezTo>
                <a:cubicBezTo>
                  <a:pt x="493" y="10766"/>
                  <a:pt x="504" y="10677"/>
                  <a:pt x="518" y="10669"/>
                </a:cubicBezTo>
                <a:cubicBezTo>
                  <a:pt x="532" y="10660"/>
                  <a:pt x="543" y="10626"/>
                  <a:pt x="543" y="10594"/>
                </a:cubicBezTo>
                <a:cubicBezTo>
                  <a:pt x="543" y="10562"/>
                  <a:pt x="567" y="10438"/>
                  <a:pt x="595" y="10320"/>
                </a:cubicBezTo>
                <a:cubicBezTo>
                  <a:pt x="623" y="10202"/>
                  <a:pt x="639" y="10100"/>
                  <a:pt x="632" y="10092"/>
                </a:cubicBezTo>
                <a:cubicBezTo>
                  <a:pt x="624" y="10084"/>
                  <a:pt x="636" y="10057"/>
                  <a:pt x="659" y="10033"/>
                </a:cubicBezTo>
                <a:cubicBezTo>
                  <a:pt x="683" y="10006"/>
                  <a:pt x="695" y="9964"/>
                  <a:pt x="687" y="9925"/>
                </a:cubicBezTo>
                <a:cubicBezTo>
                  <a:pt x="679" y="9880"/>
                  <a:pt x="687" y="9853"/>
                  <a:pt x="720" y="9835"/>
                </a:cubicBezTo>
                <a:cubicBezTo>
                  <a:pt x="751" y="9819"/>
                  <a:pt x="768" y="9784"/>
                  <a:pt x="768" y="9734"/>
                </a:cubicBezTo>
                <a:cubicBezTo>
                  <a:pt x="768" y="9642"/>
                  <a:pt x="840" y="9220"/>
                  <a:pt x="865" y="9171"/>
                </a:cubicBezTo>
                <a:cubicBezTo>
                  <a:pt x="874" y="9152"/>
                  <a:pt x="892" y="9139"/>
                  <a:pt x="905" y="9140"/>
                </a:cubicBezTo>
                <a:cubicBezTo>
                  <a:pt x="938" y="9143"/>
                  <a:pt x="967" y="9323"/>
                  <a:pt x="940" y="9356"/>
                </a:cubicBezTo>
                <a:cubicBezTo>
                  <a:pt x="874" y="9438"/>
                  <a:pt x="830" y="10406"/>
                  <a:pt x="890" y="10466"/>
                </a:cubicBezTo>
                <a:cubicBezTo>
                  <a:pt x="905" y="10481"/>
                  <a:pt x="917" y="10529"/>
                  <a:pt x="917" y="10573"/>
                </a:cubicBezTo>
                <a:cubicBezTo>
                  <a:pt x="917" y="10617"/>
                  <a:pt x="928" y="10660"/>
                  <a:pt x="942" y="10669"/>
                </a:cubicBezTo>
                <a:cubicBezTo>
                  <a:pt x="974" y="10688"/>
                  <a:pt x="974" y="10871"/>
                  <a:pt x="942" y="10891"/>
                </a:cubicBezTo>
                <a:cubicBezTo>
                  <a:pt x="928" y="10899"/>
                  <a:pt x="917" y="10978"/>
                  <a:pt x="917" y="11067"/>
                </a:cubicBezTo>
                <a:cubicBezTo>
                  <a:pt x="917" y="11160"/>
                  <a:pt x="927" y="11223"/>
                  <a:pt x="940" y="11214"/>
                </a:cubicBezTo>
                <a:cubicBezTo>
                  <a:pt x="953" y="11207"/>
                  <a:pt x="970" y="11212"/>
                  <a:pt x="979" y="11226"/>
                </a:cubicBezTo>
                <a:cubicBezTo>
                  <a:pt x="1037" y="11320"/>
                  <a:pt x="1084" y="11171"/>
                  <a:pt x="1106" y="10828"/>
                </a:cubicBezTo>
                <a:cubicBezTo>
                  <a:pt x="1115" y="10677"/>
                  <a:pt x="1134" y="10550"/>
                  <a:pt x="1146" y="10542"/>
                </a:cubicBezTo>
                <a:cubicBezTo>
                  <a:pt x="1176" y="10524"/>
                  <a:pt x="1241" y="10686"/>
                  <a:pt x="1241" y="10776"/>
                </a:cubicBezTo>
                <a:cubicBezTo>
                  <a:pt x="1241" y="10816"/>
                  <a:pt x="1256" y="10859"/>
                  <a:pt x="1273" y="10874"/>
                </a:cubicBezTo>
                <a:cubicBezTo>
                  <a:pt x="1298" y="10894"/>
                  <a:pt x="1316" y="10876"/>
                  <a:pt x="1351" y="10797"/>
                </a:cubicBezTo>
                <a:cubicBezTo>
                  <a:pt x="1388" y="10711"/>
                  <a:pt x="1392" y="10659"/>
                  <a:pt x="1378" y="10479"/>
                </a:cubicBezTo>
                <a:cubicBezTo>
                  <a:pt x="1361" y="10277"/>
                  <a:pt x="1365" y="10252"/>
                  <a:pt x="1428" y="10121"/>
                </a:cubicBezTo>
                <a:cubicBezTo>
                  <a:pt x="1464" y="10043"/>
                  <a:pt x="1501" y="9941"/>
                  <a:pt x="1509" y="9891"/>
                </a:cubicBezTo>
                <a:cubicBezTo>
                  <a:pt x="1516" y="9841"/>
                  <a:pt x="1538" y="9771"/>
                  <a:pt x="1557" y="9734"/>
                </a:cubicBezTo>
                <a:cubicBezTo>
                  <a:pt x="1575" y="9697"/>
                  <a:pt x="1591" y="9602"/>
                  <a:pt x="1592" y="9523"/>
                </a:cubicBezTo>
                <a:cubicBezTo>
                  <a:pt x="1593" y="9174"/>
                  <a:pt x="1640" y="8902"/>
                  <a:pt x="1740" y="8686"/>
                </a:cubicBezTo>
                <a:cubicBezTo>
                  <a:pt x="1753" y="8659"/>
                  <a:pt x="1767" y="8602"/>
                  <a:pt x="1771" y="8562"/>
                </a:cubicBezTo>
                <a:cubicBezTo>
                  <a:pt x="1776" y="8506"/>
                  <a:pt x="1789" y="8487"/>
                  <a:pt x="1827" y="8487"/>
                </a:cubicBezTo>
                <a:cubicBezTo>
                  <a:pt x="1866" y="8487"/>
                  <a:pt x="1878" y="8506"/>
                  <a:pt x="1885" y="8579"/>
                </a:cubicBezTo>
                <a:cubicBezTo>
                  <a:pt x="1889" y="8629"/>
                  <a:pt x="1882" y="8692"/>
                  <a:pt x="1869" y="8717"/>
                </a:cubicBezTo>
                <a:cubicBezTo>
                  <a:pt x="1856" y="8741"/>
                  <a:pt x="1826" y="8872"/>
                  <a:pt x="1804" y="9008"/>
                </a:cubicBezTo>
                <a:cubicBezTo>
                  <a:pt x="1781" y="9144"/>
                  <a:pt x="1749" y="9284"/>
                  <a:pt x="1730" y="9318"/>
                </a:cubicBezTo>
                <a:cubicBezTo>
                  <a:pt x="1691" y="9392"/>
                  <a:pt x="1656" y="9854"/>
                  <a:pt x="1688" y="9874"/>
                </a:cubicBezTo>
                <a:cubicBezTo>
                  <a:pt x="1700" y="9881"/>
                  <a:pt x="1715" y="9864"/>
                  <a:pt x="1723" y="9837"/>
                </a:cubicBezTo>
                <a:cubicBezTo>
                  <a:pt x="1732" y="9800"/>
                  <a:pt x="1756" y="9787"/>
                  <a:pt x="1825" y="9787"/>
                </a:cubicBezTo>
                <a:cubicBezTo>
                  <a:pt x="1921" y="9787"/>
                  <a:pt x="1942" y="9752"/>
                  <a:pt x="1873" y="9701"/>
                </a:cubicBezTo>
                <a:cubicBezTo>
                  <a:pt x="1837" y="9675"/>
                  <a:pt x="1835" y="9664"/>
                  <a:pt x="1863" y="9630"/>
                </a:cubicBezTo>
                <a:cubicBezTo>
                  <a:pt x="1882" y="9608"/>
                  <a:pt x="1911" y="9590"/>
                  <a:pt x="1929" y="9590"/>
                </a:cubicBezTo>
                <a:cubicBezTo>
                  <a:pt x="1973" y="9590"/>
                  <a:pt x="2039" y="9451"/>
                  <a:pt x="2039" y="9358"/>
                </a:cubicBezTo>
                <a:cubicBezTo>
                  <a:pt x="2039" y="9257"/>
                  <a:pt x="1995" y="9303"/>
                  <a:pt x="1985" y="9416"/>
                </a:cubicBezTo>
                <a:cubicBezTo>
                  <a:pt x="1974" y="9528"/>
                  <a:pt x="1930" y="9528"/>
                  <a:pt x="1919" y="9416"/>
                </a:cubicBezTo>
                <a:cubicBezTo>
                  <a:pt x="1915" y="9368"/>
                  <a:pt x="1901" y="9318"/>
                  <a:pt x="1890" y="9305"/>
                </a:cubicBezTo>
                <a:cubicBezTo>
                  <a:pt x="1879" y="9291"/>
                  <a:pt x="1892" y="9219"/>
                  <a:pt x="1917" y="9144"/>
                </a:cubicBezTo>
                <a:cubicBezTo>
                  <a:pt x="1943" y="9069"/>
                  <a:pt x="1963" y="8982"/>
                  <a:pt x="1964" y="8952"/>
                </a:cubicBezTo>
                <a:cubicBezTo>
                  <a:pt x="1964" y="8922"/>
                  <a:pt x="1974" y="8893"/>
                  <a:pt x="1987" y="8885"/>
                </a:cubicBezTo>
                <a:cubicBezTo>
                  <a:pt x="1999" y="8878"/>
                  <a:pt x="2016" y="8833"/>
                  <a:pt x="2025" y="8786"/>
                </a:cubicBezTo>
                <a:cubicBezTo>
                  <a:pt x="2034" y="8738"/>
                  <a:pt x="2055" y="8691"/>
                  <a:pt x="2071" y="8680"/>
                </a:cubicBezTo>
                <a:cubicBezTo>
                  <a:pt x="2106" y="8659"/>
                  <a:pt x="2150" y="8572"/>
                  <a:pt x="2183" y="8462"/>
                </a:cubicBezTo>
                <a:cubicBezTo>
                  <a:pt x="2196" y="8418"/>
                  <a:pt x="2225" y="8384"/>
                  <a:pt x="2253" y="8380"/>
                </a:cubicBezTo>
                <a:cubicBezTo>
                  <a:pt x="2283" y="8375"/>
                  <a:pt x="2326" y="8319"/>
                  <a:pt x="2370" y="8224"/>
                </a:cubicBezTo>
                <a:cubicBezTo>
                  <a:pt x="2409" y="8143"/>
                  <a:pt x="2449" y="8081"/>
                  <a:pt x="2461" y="8088"/>
                </a:cubicBezTo>
                <a:cubicBezTo>
                  <a:pt x="2472" y="8096"/>
                  <a:pt x="2496" y="8086"/>
                  <a:pt x="2513" y="8065"/>
                </a:cubicBezTo>
                <a:cubicBezTo>
                  <a:pt x="2530" y="8045"/>
                  <a:pt x="2556" y="8029"/>
                  <a:pt x="2571" y="8029"/>
                </a:cubicBezTo>
                <a:cubicBezTo>
                  <a:pt x="2585" y="8029"/>
                  <a:pt x="2617" y="8011"/>
                  <a:pt x="2642" y="7989"/>
                </a:cubicBezTo>
                <a:cubicBezTo>
                  <a:pt x="2684" y="7951"/>
                  <a:pt x="2688" y="7951"/>
                  <a:pt x="2702" y="7995"/>
                </a:cubicBezTo>
                <a:cubicBezTo>
                  <a:pt x="2710" y="8020"/>
                  <a:pt x="2727" y="8063"/>
                  <a:pt x="2740" y="8090"/>
                </a:cubicBezTo>
                <a:cubicBezTo>
                  <a:pt x="2753" y="8118"/>
                  <a:pt x="2762" y="8269"/>
                  <a:pt x="2758" y="8426"/>
                </a:cubicBezTo>
                <a:cubicBezTo>
                  <a:pt x="2751" y="8703"/>
                  <a:pt x="2749" y="8711"/>
                  <a:pt x="2692" y="8719"/>
                </a:cubicBezTo>
                <a:cubicBezTo>
                  <a:pt x="2636" y="8727"/>
                  <a:pt x="2635" y="8730"/>
                  <a:pt x="2652" y="8906"/>
                </a:cubicBezTo>
                <a:cubicBezTo>
                  <a:pt x="2663" y="9029"/>
                  <a:pt x="2659" y="9094"/>
                  <a:pt x="2640" y="9106"/>
                </a:cubicBezTo>
                <a:cubicBezTo>
                  <a:pt x="2625" y="9115"/>
                  <a:pt x="2613" y="9159"/>
                  <a:pt x="2613" y="9205"/>
                </a:cubicBezTo>
                <a:cubicBezTo>
                  <a:pt x="2613" y="9251"/>
                  <a:pt x="2602" y="9296"/>
                  <a:pt x="2588" y="9305"/>
                </a:cubicBezTo>
                <a:cubicBezTo>
                  <a:pt x="2574" y="9313"/>
                  <a:pt x="2563" y="9354"/>
                  <a:pt x="2563" y="9395"/>
                </a:cubicBezTo>
                <a:cubicBezTo>
                  <a:pt x="2563" y="9435"/>
                  <a:pt x="2538" y="9503"/>
                  <a:pt x="2507" y="9544"/>
                </a:cubicBezTo>
                <a:cubicBezTo>
                  <a:pt x="2460" y="9607"/>
                  <a:pt x="2449" y="9657"/>
                  <a:pt x="2442" y="9854"/>
                </a:cubicBezTo>
                <a:cubicBezTo>
                  <a:pt x="2434" y="10054"/>
                  <a:pt x="2426" y="10094"/>
                  <a:pt x="2390" y="10104"/>
                </a:cubicBezTo>
                <a:cubicBezTo>
                  <a:pt x="2353" y="10113"/>
                  <a:pt x="2343" y="10157"/>
                  <a:pt x="2330" y="10389"/>
                </a:cubicBezTo>
                <a:cubicBezTo>
                  <a:pt x="2321" y="10540"/>
                  <a:pt x="2305" y="10674"/>
                  <a:pt x="2293" y="10690"/>
                </a:cubicBezTo>
                <a:cubicBezTo>
                  <a:pt x="2281" y="10705"/>
                  <a:pt x="2263" y="10784"/>
                  <a:pt x="2253" y="10866"/>
                </a:cubicBezTo>
                <a:cubicBezTo>
                  <a:pt x="2207" y="11243"/>
                  <a:pt x="2279" y="11695"/>
                  <a:pt x="2399" y="11795"/>
                </a:cubicBezTo>
                <a:cubicBezTo>
                  <a:pt x="2436" y="11825"/>
                  <a:pt x="2440" y="11798"/>
                  <a:pt x="2440" y="11483"/>
                </a:cubicBezTo>
                <a:cubicBezTo>
                  <a:pt x="2439" y="11087"/>
                  <a:pt x="2488" y="10665"/>
                  <a:pt x="2534" y="10674"/>
                </a:cubicBezTo>
                <a:cubicBezTo>
                  <a:pt x="2551" y="10678"/>
                  <a:pt x="2563" y="10660"/>
                  <a:pt x="2563" y="10634"/>
                </a:cubicBezTo>
                <a:cubicBezTo>
                  <a:pt x="2563" y="10609"/>
                  <a:pt x="2582" y="10574"/>
                  <a:pt x="2603" y="10556"/>
                </a:cubicBezTo>
                <a:cubicBezTo>
                  <a:pt x="2639" y="10526"/>
                  <a:pt x="2637" y="10519"/>
                  <a:pt x="2590" y="10502"/>
                </a:cubicBezTo>
                <a:cubicBezTo>
                  <a:pt x="2525" y="10478"/>
                  <a:pt x="2525" y="10454"/>
                  <a:pt x="2588" y="10379"/>
                </a:cubicBezTo>
                <a:lnTo>
                  <a:pt x="2638" y="10322"/>
                </a:lnTo>
                <a:lnTo>
                  <a:pt x="2686" y="10377"/>
                </a:lnTo>
                <a:cubicBezTo>
                  <a:pt x="2723" y="10420"/>
                  <a:pt x="2749" y="10430"/>
                  <a:pt x="2798" y="10418"/>
                </a:cubicBezTo>
                <a:cubicBezTo>
                  <a:pt x="2836" y="10408"/>
                  <a:pt x="2879" y="10415"/>
                  <a:pt x="2900" y="10433"/>
                </a:cubicBezTo>
                <a:cubicBezTo>
                  <a:pt x="2946" y="10470"/>
                  <a:pt x="2927" y="10508"/>
                  <a:pt x="2862" y="10508"/>
                </a:cubicBezTo>
                <a:cubicBezTo>
                  <a:pt x="2804" y="10508"/>
                  <a:pt x="2798" y="10562"/>
                  <a:pt x="2850" y="10605"/>
                </a:cubicBezTo>
                <a:cubicBezTo>
                  <a:pt x="2873" y="10624"/>
                  <a:pt x="2887" y="10680"/>
                  <a:pt x="2887" y="10743"/>
                </a:cubicBezTo>
                <a:cubicBezTo>
                  <a:pt x="2887" y="10807"/>
                  <a:pt x="2903" y="10861"/>
                  <a:pt x="2925" y="10879"/>
                </a:cubicBezTo>
                <a:cubicBezTo>
                  <a:pt x="2948" y="10898"/>
                  <a:pt x="2962" y="10952"/>
                  <a:pt x="2962" y="11017"/>
                </a:cubicBezTo>
                <a:cubicBezTo>
                  <a:pt x="2962" y="11076"/>
                  <a:pt x="2973" y="11130"/>
                  <a:pt x="2985" y="11138"/>
                </a:cubicBezTo>
                <a:cubicBezTo>
                  <a:pt x="3012" y="11154"/>
                  <a:pt x="2944" y="11301"/>
                  <a:pt x="2910" y="11301"/>
                </a:cubicBezTo>
                <a:cubicBezTo>
                  <a:pt x="2867" y="11301"/>
                  <a:pt x="2885" y="11542"/>
                  <a:pt x="2931" y="11588"/>
                </a:cubicBezTo>
                <a:cubicBezTo>
                  <a:pt x="2991" y="11647"/>
                  <a:pt x="2977" y="11893"/>
                  <a:pt x="2908" y="12009"/>
                </a:cubicBezTo>
                <a:cubicBezTo>
                  <a:pt x="2850" y="12106"/>
                  <a:pt x="2824" y="12112"/>
                  <a:pt x="2787" y="12042"/>
                </a:cubicBezTo>
                <a:cubicBezTo>
                  <a:pt x="2760" y="11992"/>
                  <a:pt x="2760" y="11993"/>
                  <a:pt x="2688" y="12050"/>
                </a:cubicBezTo>
                <a:cubicBezTo>
                  <a:pt x="2600" y="12119"/>
                  <a:pt x="2588" y="12237"/>
                  <a:pt x="2663" y="12304"/>
                </a:cubicBezTo>
                <a:cubicBezTo>
                  <a:pt x="2701" y="12339"/>
                  <a:pt x="2706" y="12356"/>
                  <a:pt x="2684" y="12381"/>
                </a:cubicBezTo>
                <a:cubicBezTo>
                  <a:pt x="2669" y="12399"/>
                  <a:pt x="2643" y="12415"/>
                  <a:pt x="2627" y="12415"/>
                </a:cubicBezTo>
                <a:cubicBezTo>
                  <a:pt x="2596" y="12415"/>
                  <a:pt x="2496" y="12539"/>
                  <a:pt x="2411" y="12684"/>
                </a:cubicBezTo>
                <a:cubicBezTo>
                  <a:pt x="2351" y="12784"/>
                  <a:pt x="2303" y="12763"/>
                  <a:pt x="2322" y="12647"/>
                </a:cubicBezTo>
                <a:cubicBezTo>
                  <a:pt x="2330" y="12601"/>
                  <a:pt x="2327" y="12565"/>
                  <a:pt x="2316" y="12565"/>
                </a:cubicBezTo>
                <a:cubicBezTo>
                  <a:pt x="2306" y="12565"/>
                  <a:pt x="2260" y="12608"/>
                  <a:pt x="2214" y="12663"/>
                </a:cubicBezTo>
                <a:cubicBezTo>
                  <a:pt x="2147" y="12742"/>
                  <a:pt x="2114" y="12762"/>
                  <a:pt x="2048" y="12762"/>
                </a:cubicBezTo>
                <a:cubicBezTo>
                  <a:pt x="1983" y="12762"/>
                  <a:pt x="1965" y="12772"/>
                  <a:pt x="1965" y="12810"/>
                </a:cubicBezTo>
                <a:cubicBezTo>
                  <a:pt x="1965" y="12837"/>
                  <a:pt x="1954" y="12865"/>
                  <a:pt x="1940" y="12873"/>
                </a:cubicBezTo>
                <a:cubicBezTo>
                  <a:pt x="1927" y="12882"/>
                  <a:pt x="1915" y="12925"/>
                  <a:pt x="1915" y="12969"/>
                </a:cubicBezTo>
                <a:cubicBezTo>
                  <a:pt x="1915" y="13030"/>
                  <a:pt x="1897" y="13063"/>
                  <a:pt x="1840" y="13105"/>
                </a:cubicBezTo>
                <a:cubicBezTo>
                  <a:pt x="1750" y="13171"/>
                  <a:pt x="1718" y="13158"/>
                  <a:pt x="1711" y="13051"/>
                </a:cubicBezTo>
                <a:cubicBezTo>
                  <a:pt x="1708" y="13008"/>
                  <a:pt x="1699" y="13129"/>
                  <a:pt x="1692" y="13320"/>
                </a:cubicBezTo>
                <a:cubicBezTo>
                  <a:pt x="1681" y="13606"/>
                  <a:pt x="1671" y="13666"/>
                  <a:pt x="1640" y="13666"/>
                </a:cubicBezTo>
                <a:cubicBezTo>
                  <a:pt x="1615" y="13666"/>
                  <a:pt x="1601" y="13637"/>
                  <a:pt x="1595" y="13580"/>
                </a:cubicBezTo>
                <a:cubicBezTo>
                  <a:pt x="1591" y="13532"/>
                  <a:pt x="1577" y="13482"/>
                  <a:pt x="1565" y="13469"/>
                </a:cubicBezTo>
                <a:cubicBezTo>
                  <a:pt x="1534" y="13438"/>
                  <a:pt x="1533" y="13264"/>
                  <a:pt x="1565" y="13245"/>
                </a:cubicBezTo>
                <a:cubicBezTo>
                  <a:pt x="1578" y="13237"/>
                  <a:pt x="1589" y="13172"/>
                  <a:pt x="1588" y="13101"/>
                </a:cubicBezTo>
                <a:cubicBezTo>
                  <a:pt x="1585" y="12950"/>
                  <a:pt x="1623" y="12837"/>
                  <a:pt x="1676" y="12837"/>
                </a:cubicBezTo>
                <a:cubicBezTo>
                  <a:pt x="1702" y="12837"/>
                  <a:pt x="1715" y="12812"/>
                  <a:pt x="1715" y="12758"/>
                </a:cubicBezTo>
                <a:cubicBezTo>
                  <a:pt x="1715" y="12698"/>
                  <a:pt x="1737" y="12662"/>
                  <a:pt x="1815" y="12596"/>
                </a:cubicBezTo>
                <a:cubicBezTo>
                  <a:pt x="1895" y="12527"/>
                  <a:pt x="1911" y="12502"/>
                  <a:pt x="1888" y="12475"/>
                </a:cubicBezTo>
                <a:cubicBezTo>
                  <a:pt x="1867" y="12449"/>
                  <a:pt x="1866" y="12412"/>
                  <a:pt x="1886" y="12329"/>
                </a:cubicBezTo>
                <a:cubicBezTo>
                  <a:pt x="1902" y="12269"/>
                  <a:pt x="1915" y="12169"/>
                  <a:pt x="1915" y="12107"/>
                </a:cubicBezTo>
                <a:cubicBezTo>
                  <a:pt x="1915" y="12013"/>
                  <a:pt x="1906" y="11994"/>
                  <a:pt x="1867" y="11994"/>
                </a:cubicBezTo>
                <a:cubicBezTo>
                  <a:pt x="1841" y="11994"/>
                  <a:pt x="1814" y="12015"/>
                  <a:pt x="1807" y="12042"/>
                </a:cubicBezTo>
                <a:cubicBezTo>
                  <a:pt x="1800" y="12069"/>
                  <a:pt x="1755" y="12116"/>
                  <a:pt x="1705" y="12145"/>
                </a:cubicBezTo>
                <a:cubicBezTo>
                  <a:pt x="1643" y="12182"/>
                  <a:pt x="1615" y="12214"/>
                  <a:pt x="1615" y="12255"/>
                </a:cubicBezTo>
                <a:cubicBezTo>
                  <a:pt x="1615" y="12287"/>
                  <a:pt x="1605" y="12321"/>
                  <a:pt x="1592" y="12329"/>
                </a:cubicBezTo>
                <a:cubicBezTo>
                  <a:pt x="1578" y="12338"/>
                  <a:pt x="1566" y="12371"/>
                  <a:pt x="1566" y="12406"/>
                </a:cubicBezTo>
                <a:cubicBezTo>
                  <a:pt x="1566" y="12447"/>
                  <a:pt x="1548" y="12474"/>
                  <a:pt x="1516" y="12483"/>
                </a:cubicBezTo>
                <a:cubicBezTo>
                  <a:pt x="1487" y="12490"/>
                  <a:pt x="1463" y="12525"/>
                  <a:pt x="1453" y="12573"/>
                </a:cubicBezTo>
                <a:cubicBezTo>
                  <a:pt x="1444" y="12615"/>
                  <a:pt x="1421" y="12674"/>
                  <a:pt x="1403" y="12703"/>
                </a:cubicBezTo>
                <a:cubicBezTo>
                  <a:pt x="1356" y="12777"/>
                  <a:pt x="1323" y="13074"/>
                  <a:pt x="1304" y="13584"/>
                </a:cubicBezTo>
                <a:lnTo>
                  <a:pt x="1287" y="14023"/>
                </a:lnTo>
                <a:lnTo>
                  <a:pt x="1358" y="14030"/>
                </a:lnTo>
                <a:cubicBezTo>
                  <a:pt x="1426" y="14038"/>
                  <a:pt x="1429" y="14044"/>
                  <a:pt x="1435" y="14187"/>
                </a:cubicBezTo>
                <a:cubicBezTo>
                  <a:pt x="1450" y="14533"/>
                  <a:pt x="1519" y="14979"/>
                  <a:pt x="1568" y="15047"/>
                </a:cubicBezTo>
                <a:cubicBezTo>
                  <a:pt x="1608" y="15103"/>
                  <a:pt x="1611" y="15125"/>
                  <a:pt x="1586" y="15164"/>
                </a:cubicBezTo>
                <a:cubicBezTo>
                  <a:pt x="1564" y="15199"/>
                  <a:pt x="1564" y="15221"/>
                  <a:pt x="1584" y="15245"/>
                </a:cubicBezTo>
                <a:cubicBezTo>
                  <a:pt x="1599" y="15263"/>
                  <a:pt x="1618" y="15353"/>
                  <a:pt x="1628" y="15444"/>
                </a:cubicBezTo>
                <a:cubicBezTo>
                  <a:pt x="1643" y="15585"/>
                  <a:pt x="1654" y="15612"/>
                  <a:pt x="1698" y="15618"/>
                </a:cubicBezTo>
                <a:cubicBezTo>
                  <a:pt x="1735" y="15624"/>
                  <a:pt x="1756" y="15656"/>
                  <a:pt x="1780" y="15748"/>
                </a:cubicBezTo>
                <a:cubicBezTo>
                  <a:pt x="1798" y="15817"/>
                  <a:pt x="1813" y="15896"/>
                  <a:pt x="1813" y="15925"/>
                </a:cubicBezTo>
                <a:cubicBezTo>
                  <a:pt x="1814" y="15953"/>
                  <a:pt x="1838" y="15998"/>
                  <a:pt x="1865" y="16022"/>
                </a:cubicBezTo>
                <a:cubicBezTo>
                  <a:pt x="1893" y="16047"/>
                  <a:pt x="1915" y="16097"/>
                  <a:pt x="1915" y="16135"/>
                </a:cubicBezTo>
                <a:cubicBezTo>
                  <a:pt x="1915" y="16173"/>
                  <a:pt x="1927" y="16211"/>
                  <a:pt x="1940" y="16220"/>
                </a:cubicBezTo>
                <a:cubicBezTo>
                  <a:pt x="1954" y="16228"/>
                  <a:pt x="1965" y="16272"/>
                  <a:pt x="1965" y="16317"/>
                </a:cubicBezTo>
                <a:cubicBezTo>
                  <a:pt x="1965" y="16364"/>
                  <a:pt x="1979" y="16406"/>
                  <a:pt x="1998" y="16413"/>
                </a:cubicBezTo>
                <a:cubicBezTo>
                  <a:pt x="2046" y="16431"/>
                  <a:pt x="2164" y="16648"/>
                  <a:pt x="2164" y="16718"/>
                </a:cubicBezTo>
                <a:cubicBezTo>
                  <a:pt x="2164" y="16750"/>
                  <a:pt x="2187" y="16787"/>
                  <a:pt x="2214" y="16802"/>
                </a:cubicBezTo>
                <a:cubicBezTo>
                  <a:pt x="2257" y="16825"/>
                  <a:pt x="2413" y="17103"/>
                  <a:pt x="2413" y="17156"/>
                </a:cubicBezTo>
                <a:cubicBezTo>
                  <a:pt x="2413" y="17168"/>
                  <a:pt x="2447" y="17206"/>
                  <a:pt x="2488" y="17241"/>
                </a:cubicBezTo>
                <a:cubicBezTo>
                  <a:pt x="2551" y="17294"/>
                  <a:pt x="2563" y="17319"/>
                  <a:pt x="2563" y="17419"/>
                </a:cubicBezTo>
                <a:cubicBezTo>
                  <a:pt x="2563" y="17545"/>
                  <a:pt x="2595" y="17595"/>
                  <a:pt x="2675" y="17595"/>
                </a:cubicBezTo>
                <a:cubicBezTo>
                  <a:pt x="2727" y="17595"/>
                  <a:pt x="2875" y="17755"/>
                  <a:pt x="2875" y="17811"/>
                </a:cubicBezTo>
                <a:cubicBezTo>
                  <a:pt x="2875" y="17828"/>
                  <a:pt x="2909" y="17874"/>
                  <a:pt x="2950" y="17913"/>
                </a:cubicBezTo>
                <a:cubicBezTo>
                  <a:pt x="3094" y="18048"/>
                  <a:pt x="3261" y="18240"/>
                  <a:pt x="3261" y="18267"/>
                </a:cubicBezTo>
                <a:cubicBezTo>
                  <a:pt x="3261" y="18283"/>
                  <a:pt x="3291" y="18316"/>
                  <a:pt x="3326" y="18344"/>
                </a:cubicBezTo>
                <a:cubicBezTo>
                  <a:pt x="3362" y="18371"/>
                  <a:pt x="3401" y="18421"/>
                  <a:pt x="3413" y="18453"/>
                </a:cubicBezTo>
                <a:cubicBezTo>
                  <a:pt x="3426" y="18486"/>
                  <a:pt x="3461" y="18523"/>
                  <a:pt x="3494" y="18535"/>
                </a:cubicBezTo>
                <a:cubicBezTo>
                  <a:pt x="3527" y="18548"/>
                  <a:pt x="3579" y="18598"/>
                  <a:pt x="3610" y="18647"/>
                </a:cubicBezTo>
                <a:cubicBezTo>
                  <a:pt x="3640" y="18695"/>
                  <a:pt x="3679" y="18735"/>
                  <a:pt x="3698" y="18735"/>
                </a:cubicBezTo>
                <a:cubicBezTo>
                  <a:pt x="3717" y="18735"/>
                  <a:pt x="3747" y="18758"/>
                  <a:pt x="3762" y="18786"/>
                </a:cubicBezTo>
                <a:cubicBezTo>
                  <a:pt x="3793" y="18845"/>
                  <a:pt x="3876" y="18934"/>
                  <a:pt x="3901" y="18934"/>
                </a:cubicBezTo>
                <a:cubicBezTo>
                  <a:pt x="3927" y="18934"/>
                  <a:pt x="4159" y="19182"/>
                  <a:pt x="4159" y="19210"/>
                </a:cubicBezTo>
                <a:cubicBezTo>
                  <a:pt x="4159" y="19244"/>
                  <a:pt x="4264" y="19327"/>
                  <a:pt x="4307" y="19328"/>
                </a:cubicBezTo>
                <a:cubicBezTo>
                  <a:pt x="4384" y="19330"/>
                  <a:pt x="4649" y="19566"/>
                  <a:pt x="4637" y="19621"/>
                </a:cubicBezTo>
                <a:cubicBezTo>
                  <a:pt x="4631" y="19650"/>
                  <a:pt x="4830" y="19759"/>
                  <a:pt x="4895" y="19763"/>
                </a:cubicBezTo>
                <a:cubicBezTo>
                  <a:pt x="4922" y="19765"/>
                  <a:pt x="4968" y="19798"/>
                  <a:pt x="5073" y="19893"/>
                </a:cubicBezTo>
                <a:cubicBezTo>
                  <a:pt x="5106" y="19924"/>
                  <a:pt x="5146" y="19949"/>
                  <a:pt x="5159" y="19949"/>
                </a:cubicBezTo>
                <a:cubicBezTo>
                  <a:pt x="5173" y="19949"/>
                  <a:pt x="5237" y="19989"/>
                  <a:pt x="5300" y="20037"/>
                </a:cubicBezTo>
                <a:cubicBezTo>
                  <a:pt x="5363" y="20085"/>
                  <a:pt x="5428" y="20123"/>
                  <a:pt x="5445" y="20123"/>
                </a:cubicBezTo>
                <a:cubicBezTo>
                  <a:pt x="5462" y="20123"/>
                  <a:pt x="5489" y="20141"/>
                  <a:pt x="5506" y="20162"/>
                </a:cubicBezTo>
                <a:cubicBezTo>
                  <a:pt x="5524" y="20182"/>
                  <a:pt x="5578" y="20218"/>
                  <a:pt x="5628" y="20240"/>
                </a:cubicBezTo>
                <a:cubicBezTo>
                  <a:pt x="5677" y="20263"/>
                  <a:pt x="5738" y="20302"/>
                  <a:pt x="5763" y="20326"/>
                </a:cubicBezTo>
                <a:cubicBezTo>
                  <a:pt x="5787" y="20351"/>
                  <a:pt x="5833" y="20372"/>
                  <a:pt x="5863" y="20372"/>
                </a:cubicBezTo>
                <a:cubicBezTo>
                  <a:pt x="5893" y="20373"/>
                  <a:pt x="6019" y="20428"/>
                  <a:pt x="6143" y="20495"/>
                </a:cubicBezTo>
                <a:cubicBezTo>
                  <a:pt x="6370" y="20619"/>
                  <a:pt x="6441" y="20655"/>
                  <a:pt x="6553" y="20700"/>
                </a:cubicBezTo>
                <a:cubicBezTo>
                  <a:pt x="6587" y="20713"/>
                  <a:pt x="6646" y="20739"/>
                  <a:pt x="6682" y="20757"/>
                </a:cubicBezTo>
                <a:cubicBezTo>
                  <a:pt x="6719" y="20776"/>
                  <a:pt x="6772" y="20792"/>
                  <a:pt x="6800" y="20792"/>
                </a:cubicBezTo>
                <a:cubicBezTo>
                  <a:pt x="6828" y="20792"/>
                  <a:pt x="6882" y="20831"/>
                  <a:pt x="6921" y="20880"/>
                </a:cubicBezTo>
                <a:cubicBezTo>
                  <a:pt x="6987" y="20962"/>
                  <a:pt x="6999" y="20966"/>
                  <a:pt x="7143" y="20966"/>
                </a:cubicBezTo>
                <a:cubicBezTo>
                  <a:pt x="7268" y="20966"/>
                  <a:pt x="7305" y="20976"/>
                  <a:pt x="7357" y="21024"/>
                </a:cubicBezTo>
                <a:cubicBezTo>
                  <a:pt x="7404" y="21067"/>
                  <a:pt x="7440" y="21078"/>
                  <a:pt x="7500" y="21070"/>
                </a:cubicBezTo>
                <a:cubicBezTo>
                  <a:pt x="7550" y="21062"/>
                  <a:pt x="7619" y="21078"/>
                  <a:pt x="7685" y="21110"/>
                </a:cubicBezTo>
                <a:cubicBezTo>
                  <a:pt x="7742" y="21138"/>
                  <a:pt x="7840" y="21167"/>
                  <a:pt x="7902" y="21175"/>
                </a:cubicBezTo>
                <a:cubicBezTo>
                  <a:pt x="7965" y="21183"/>
                  <a:pt x="8056" y="21212"/>
                  <a:pt x="8105" y="21238"/>
                </a:cubicBezTo>
                <a:cubicBezTo>
                  <a:pt x="8153" y="21264"/>
                  <a:pt x="8255" y="21290"/>
                  <a:pt x="8332" y="21298"/>
                </a:cubicBezTo>
                <a:cubicBezTo>
                  <a:pt x="8409" y="21305"/>
                  <a:pt x="8494" y="21322"/>
                  <a:pt x="8521" y="21336"/>
                </a:cubicBezTo>
                <a:cubicBezTo>
                  <a:pt x="8548" y="21350"/>
                  <a:pt x="8605" y="21363"/>
                  <a:pt x="8646" y="21363"/>
                </a:cubicBezTo>
                <a:cubicBezTo>
                  <a:pt x="8688" y="21363"/>
                  <a:pt x="8729" y="21374"/>
                  <a:pt x="8737" y="21388"/>
                </a:cubicBezTo>
                <a:cubicBezTo>
                  <a:pt x="8745" y="21401"/>
                  <a:pt x="8784" y="21412"/>
                  <a:pt x="8824" y="21412"/>
                </a:cubicBezTo>
                <a:cubicBezTo>
                  <a:pt x="8873" y="21412"/>
                  <a:pt x="8911" y="21431"/>
                  <a:pt x="8937" y="21472"/>
                </a:cubicBezTo>
                <a:cubicBezTo>
                  <a:pt x="8975" y="21529"/>
                  <a:pt x="8980" y="21530"/>
                  <a:pt x="9061" y="21497"/>
                </a:cubicBezTo>
                <a:cubicBezTo>
                  <a:pt x="9159" y="21456"/>
                  <a:pt x="9312" y="21451"/>
                  <a:pt x="9335" y="21487"/>
                </a:cubicBezTo>
                <a:cubicBezTo>
                  <a:pt x="9343" y="21501"/>
                  <a:pt x="9378" y="21505"/>
                  <a:pt x="9412" y="21497"/>
                </a:cubicBezTo>
                <a:cubicBezTo>
                  <a:pt x="9445" y="21488"/>
                  <a:pt x="9492" y="21490"/>
                  <a:pt x="9516" y="21501"/>
                </a:cubicBezTo>
                <a:cubicBezTo>
                  <a:pt x="9600" y="21537"/>
                  <a:pt x="11185" y="21567"/>
                  <a:pt x="11206" y="21533"/>
                </a:cubicBezTo>
                <a:cubicBezTo>
                  <a:pt x="11225" y="21503"/>
                  <a:pt x="11436" y="21505"/>
                  <a:pt x="11455" y="21535"/>
                </a:cubicBezTo>
                <a:cubicBezTo>
                  <a:pt x="11464" y="21550"/>
                  <a:pt x="11488" y="21548"/>
                  <a:pt x="11518" y="21529"/>
                </a:cubicBezTo>
                <a:cubicBezTo>
                  <a:pt x="11558" y="21505"/>
                  <a:pt x="11574" y="21508"/>
                  <a:pt x="11609" y="21543"/>
                </a:cubicBezTo>
                <a:cubicBezTo>
                  <a:pt x="11661" y="21594"/>
                  <a:pt x="11695" y="21598"/>
                  <a:pt x="11677" y="21550"/>
                </a:cubicBezTo>
                <a:cubicBezTo>
                  <a:pt x="11669" y="21531"/>
                  <a:pt x="11676" y="21508"/>
                  <a:pt x="11692" y="21499"/>
                </a:cubicBezTo>
                <a:cubicBezTo>
                  <a:pt x="11734" y="21473"/>
                  <a:pt x="11866" y="21467"/>
                  <a:pt x="11881" y="21491"/>
                </a:cubicBezTo>
                <a:cubicBezTo>
                  <a:pt x="11888" y="21502"/>
                  <a:pt x="11906" y="21504"/>
                  <a:pt x="11921" y="21495"/>
                </a:cubicBezTo>
                <a:cubicBezTo>
                  <a:pt x="11960" y="21471"/>
                  <a:pt x="12081" y="21459"/>
                  <a:pt x="12638" y="21422"/>
                </a:cubicBezTo>
                <a:cubicBezTo>
                  <a:pt x="12769" y="21414"/>
                  <a:pt x="12888" y="21398"/>
                  <a:pt x="12901" y="21386"/>
                </a:cubicBezTo>
                <a:cubicBezTo>
                  <a:pt x="12933" y="21355"/>
                  <a:pt x="13107" y="21357"/>
                  <a:pt x="13126" y="21388"/>
                </a:cubicBezTo>
                <a:cubicBezTo>
                  <a:pt x="13135" y="21401"/>
                  <a:pt x="13164" y="21412"/>
                  <a:pt x="13192" y="21412"/>
                </a:cubicBezTo>
                <a:cubicBezTo>
                  <a:pt x="13219" y="21412"/>
                  <a:pt x="13234" y="21402"/>
                  <a:pt x="13226" y="21389"/>
                </a:cubicBezTo>
                <a:cubicBezTo>
                  <a:pt x="13200" y="21347"/>
                  <a:pt x="13264" y="21332"/>
                  <a:pt x="13569" y="21309"/>
                </a:cubicBezTo>
                <a:cubicBezTo>
                  <a:pt x="13736" y="21297"/>
                  <a:pt x="13884" y="21276"/>
                  <a:pt x="13897" y="21263"/>
                </a:cubicBezTo>
                <a:cubicBezTo>
                  <a:pt x="13911" y="21250"/>
                  <a:pt x="13955" y="21238"/>
                  <a:pt x="13997" y="21238"/>
                </a:cubicBezTo>
                <a:cubicBezTo>
                  <a:pt x="14060" y="21238"/>
                  <a:pt x="14080" y="21224"/>
                  <a:pt x="14103" y="21163"/>
                </a:cubicBezTo>
                <a:cubicBezTo>
                  <a:pt x="14127" y="21100"/>
                  <a:pt x="14145" y="21091"/>
                  <a:pt x="14221" y="21091"/>
                </a:cubicBezTo>
                <a:cubicBezTo>
                  <a:pt x="14313" y="21091"/>
                  <a:pt x="14529" y="21020"/>
                  <a:pt x="14691" y="20937"/>
                </a:cubicBezTo>
                <a:cubicBezTo>
                  <a:pt x="14715" y="20925"/>
                  <a:pt x="14759" y="20916"/>
                  <a:pt x="14790" y="20916"/>
                </a:cubicBezTo>
                <a:cubicBezTo>
                  <a:pt x="14820" y="20916"/>
                  <a:pt x="14879" y="20884"/>
                  <a:pt x="14921" y="20844"/>
                </a:cubicBezTo>
                <a:cubicBezTo>
                  <a:pt x="14966" y="20800"/>
                  <a:pt x="15032" y="20766"/>
                  <a:pt x="15085" y="20759"/>
                </a:cubicBezTo>
                <a:cubicBezTo>
                  <a:pt x="15181" y="20747"/>
                  <a:pt x="15221" y="20734"/>
                  <a:pt x="15376" y="20665"/>
                </a:cubicBezTo>
                <a:cubicBezTo>
                  <a:pt x="15434" y="20640"/>
                  <a:pt x="15508" y="20618"/>
                  <a:pt x="15539" y="20618"/>
                </a:cubicBezTo>
                <a:cubicBezTo>
                  <a:pt x="15602" y="20617"/>
                  <a:pt x="15682" y="20566"/>
                  <a:pt x="15682" y="20528"/>
                </a:cubicBezTo>
                <a:cubicBezTo>
                  <a:pt x="15682" y="20484"/>
                  <a:pt x="15869" y="20370"/>
                  <a:pt x="15942" y="20370"/>
                </a:cubicBezTo>
                <a:cubicBezTo>
                  <a:pt x="15981" y="20370"/>
                  <a:pt x="16027" y="20352"/>
                  <a:pt x="16044" y="20328"/>
                </a:cubicBezTo>
                <a:cubicBezTo>
                  <a:pt x="16070" y="20293"/>
                  <a:pt x="16082" y="20292"/>
                  <a:pt x="16114" y="20319"/>
                </a:cubicBezTo>
                <a:cubicBezTo>
                  <a:pt x="16164" y="20360"/>
                  <a:pt x="16191" y="20345"/>
                  <a:pt x="16403" y="20143"/>
                </a:cubicBezTo>
                <a:cubicBezTo>
                  <a:pt x="16499" y="20050"/>
                  <a:pt x="16595" y="19974"/>
                  <a:pt x="16617" y="19974"/>
                </a:cubicBezTo>
                <a:cubicBezTo>
                  <a:pt x="16638" y="19974"/>
                  <a:pt x="16729" y="19920"/>
                  <a:pt x="16817" y="19851"/>
                </a:cubicBezTo>
                <a:cubicBezTo>
                  <a:pt x="16908" y="19782"/>
                  <a:pt x="17004" y="19727"/>
                  <a:pt x="17037" y="19727"/>
                </a:cubicBezTo>
                <a:cubicBezTo>
                  <a:pt x="17087" y="19727"/>
                  <a:pt x="17140" y="19697"/>
                  <a:pt x="17253" y="19608"/>
                </a:cubicBezTo>
                <a:cubicBezTo>
                  <a:pt x="17260" y="19603"/>
                  <a:pt x="17245" y="19587"/>
                  <a:pt x="17220" y="19574"/>
                </a:cubicBezTo>
                <a:cubicBezTo>
                  <a:pt x="17184" y="19554"/>
                  <a:pt x="17183" y="19541"/>
                  <a:pt x="17207" y="19512"/>
                </a:cubicBezTo>
                <a:cubicBezTo>
                  <a:pt x="17233" y="19481"/>
                  <a:pt x="17242" y="19483"/>
                  <a:pt x="17288" y="19526"/>
                </a:cubicBezTo>
                <a:lnTo>
                  <a:pt x="17342" y="19576"/>
                </a:lnTo>
                <a:lnTo>
                  <a:pt x="17502" y="19432"/>
                </a:lnTo>
                <a:cubicBezTo>
                  <a:pt x="17595" y="19349"/>
                  <a:pt x="17654" y="19278"/>
                  <a:pt x="17644" y="19261"/>
                </a:cubicBezTo>
                <a:cubicBezTo>
                  <a:pt x="17627" y="19233"/>
                  <a:pt x="17723" y="19151"/>
                  <a:pt x="17752" y="19169"/>
                </a:cubicBezTo>
                <a:cubicBezTo>
                  <a:pt x="17761" y="19175"/>
                  <a:pt x="17803" y="19148"/>
                  <a:pt x="17845" y="19110"/>
                </a:cubicBezTo>
                <a:cubicBezTo>
                  <a:pt x="17886" y="19072"/>
                  <a:pt x="17956" y="19026"/>
                  <a:pt x="17999" y="19009"/>
                </a:cubicBezTo>
                <a:cubicBezTo>
                  <a:pt x="18051" y="18987"/>
                  <a:pt x="18076" y="18959"/>
                  <a:pt x="18076" y="18924"/>
                </a:cubicBezTo>
                <a:cubicBezTo>
                  <a:pt x="18076" y="18891"/>
                  <a:pt x="18176" y="18776"/>
                  <a:pt x="18359" y="18599"/>
                </a:cubicBezTo>
                <a:cubicBezTo>
                  <a:pt x="18515" y="18447"/>
                  <a:pt x="18663" y="18288"/>
                  <a:pt x="18685" y="18244"/>
                </a:cubicBezTo>
                <a:cubicBezTo>
                  <a:pt x="18708" y="18200"/>
                  <a:pt x="18747" y="18166"/>
                  <a:pt x="18772" y="18166"/>
                </a:cubicBezTo>
                <a:cubicBezTo>
                  <a:pt x="18802" y="18166"/>
                  <a:pt x="18836" y="18121"/>
                  <a:pt x="18876" y="18037"/>
                </a:cubicBezTo>
                <a:cubicBezTo>
                  <a:pt x="18909" y="17967"/>
                  <a:pt x="18963" y="17893"/>
                  <a:pt x="18997" y="17871"/>
                </a:cubicBezTo>
                <a:cubicBezTo>
                  <a:pt x="19097" y="17807"/>
                  <a:pt x="19137" y="17759"/>
                  <a:pt x="19129" y="17714"/>
                </a:cubicBezTo>
                <a:cubicBezTo>
                  <a:pt x="19118" y="17662"/>
                  <a:pt x="19308" y="17460"/>
                  <a:pt x="19402" y="17421"/>
                </a:cubicBezTo>
                <a:cubicBezTo>
                  <a:pt x="19459" y="17397"/>
                  <a:pt x="19474" y="17375"/>
                  <a:pt x="19474" y="17308"/>
                </a:cubicBezTo>
                <a:cubicBezTo>
                  <a:pt x="19474" y="17262"/>
                  <a:pt x="19488" y="17217"/>
                  <a:pt x="19506" y="17206"/>
                </a:cubicBezTo>
                <a:cubicBezTo>
                  <a:pt x="19525" y="17195"/>
                  <a:pt x="19547" y="17165"/>
                  <a:pt x="19556" y="17139"/>
                </a:cubicBezTo>
                <a:cubicBezTo>
                  <a:pt x="19566" y="17113"/>
                  <a:pt x="19581" y="17100"/>
                  <a:pt x="19589" y="17108"/>
                </a:cubicBezTo>
                <a:cubicBezTo>
                  <a:pt x="19611" y="17130"/>
                  <a:pt x="19671" y="17046"/>
                  <a:pt x="19672" y="16992"/>
                </a:cubicBezTo>
                <a:cubicBezTo>
                  <a:pt x="19673" y="16929"/>
                  <a:pt x="19767" y="16802"/>
                  <a:pt x="19813" y="16802"/>
                </a:cubicBezTo>
                <a:cubicBezTo>
                  <a:pt x="19838" y="16802"/>
                  <a:pt x="19846" y="16786"/>
                  <a:pt x="19836" y="16756"/>
                </a:cubicBezTo>
                <a:cubicBezTo>
                  <a:pt x="19827" y="16727"/>
                  <a:pt x="19844" y="16686"/>
                  <a:pt x="19884" y="16643"/>
                </a:cubicBezTo>
                <a:cubicBezTo>
                  <a:pt x="19919" y="16606"/>
                  <a:pt x="19948" y="16561"/>
                  <a:pt x="19948" y="16543"/>
                </a:cubicBezTo>
                <a:cubicBezTo>
                  <a:pt x="19948" y="16526"/>
                  <a:pt x="19975" y="16482"/>
                  <a:pt x="20009" y="16446"/>
                </a:cubicBezTo>
                <a:cubicBezTo>
                  <a:pt x="20044" y="16409"/>
                  <a:pt x="20071" y="16363"/>
                  <a:pt x="20071" y="16346"/>
                </a:cubicBezTo>
                <a:cubicBezTo>
                  <a:pt x="20071" y="16329"/>
                  <a:pt x="20112" y="16271"/>
                  <a:pt x="20160" y="16218"/>
                </a:cubicBezTo>
                <a:cubicBezTo>
                  <a:pt x="20208" y="16164"/>
                  <a:pt x="20246" y="16104"/>
                  <a:pt x="20247" y="16084"/>
                </a:cubicBezTo>
                <a:cubicBezTo>
                  <a:pt x="20247" y="16051"/>
                  <a:pt x="20307" y="15923"/>
                  <a:pt x="20430" y="15699"/>
                </a:cubicBezTo>
                <a:cubicBezTo>
                  <a:pt x="20452" y="15658"/>
                  <a:pt x="20470" y="15611"/>
                  <a:pt x="20470" y="15595"/>
                </a:cubicBezTo>
                <a:cubicBezTo>
                  <a:pt x="20470" y="15562"/>
                  <a:pt x="20560" y="15398"/>
                  <a:pt x="20613" y="15337"/>
                </a:cubicBezTo>
                <a:cubicBezTo>
                  <a:pt x="20632" y="15314"/>
                  <a:pt x="20651" y="15264"/>
                  <a:pt x="20655" y="15225"/>
                </a:cubicBezTo>
                <a:cubicBezTo>
                  <a:pt x="20659" y="15187"/>
                  <a:pt x="20676" y="15152"/>
                  <a:pt x="20692" y="15147"/>
                </a:cubicBezTo>
                <a:cubicBezTo>
                  <a:pt x="20707" y="15142"/>
                  <a:pt x="20721" y="15111"/>
                  <a:pt x="20721" y="15078"/>
                </a:cubicBezTo>
                <a:cubicBezTo>
                  <a:pt x="20721" y="15045"/>
                  <a:pt x="20755" y="14945"/>
                  <a:pt x="20796" y="14856"/>
                </a:cubicBezTo>
                <a:cubicBezTo>
                  <a:pt x="20837" y="14766"/>
                  <a:pt x="20882" y="14640"/>
                  <a:pt x="20896" y="14576"/>
                </a:cubicBezTo>
                <a:cubicBezTo>
                  <a:pt x="20910" y="14512"/>
                  <a:pt x="20944" y="14444"/>
                  <a:pt x="20971" y="14423"/>
                </a:cubicBezTo>
                <a:cubicBezTo>
                  <a:pt x="21006" y="14396"/>
                  <a:pt x="21030" y="14334"/>
                  <a:pt x="21048" y="14212"/>
                </a:cubicBezTo>
                <a:cubicBezTo>
                  <a:pt x="21082" y="13990"/>
                  <a:pt x="21165" y="13725"/>
                  <a:pt x="21212" y="13687"/>
                </a:cubicBezTo>
                <a:cubicBezTo>
                  <a:pt x="21237" y="13668"/>
                  <a:pt x="21253" y="13591"/>
                  <a:pt x="21262" y="13458"/>
                </a:cubicBezTo>
                <a:cubicBezTo>
                  <a:pt x="21270" y="13347"/>
                  <a:pt x="21285" y="13250"/>
                  <a:pt x="21297" y="13243"/>
                </a:cubicBezTo>
                <a:cubicBezTo>
                  <a:pt x="21309" y="13236"/>
                  <a:pt x="21318" y="13195"/>
                  <a:pt x="21318" y="13151"/>
                </a:cubicBezTo>
                <a:cubicBezTo>
                  <a:pt x="21319" y="13044"/>
                  <a:pt x="21380" y="12853"/>
                  <a:pt x="21417" y="12841"/>
                </a:cubicBezTo>
                <a:cubicBezTo>
                  <a:pt x="21440" y="12833"/>
                  <a:pt x="21440" y="12824"/>
                  <a:pt x="21417" y="12797"/>
                </a:cubicBezTo>
                <a:cubicBezTo>
                  <a:pt x="21393" y="12769"/>
                  <a:pt x="21393" y="12747"/>
                  <a:pt x="21418" y="12701"/>
                </a:cubicBezTo>
                <a:cubicBezTo>
                  <a:pt x="21437" y="12666"/>
                  <a:pt x="21444" y="12605"/>
                  <a:pt x="21436" y="12553"/>
                </a:cubicBezTo>
                <a:cubicBezTo>
                  <a:pt x="21428" y="12505"/>
                  <a:pt x="21430" y="12461"/>
                  <a:pt x="21442" y="12454"/>
                </a:cubicBezTo>
                <a:cubicBezTo>
                  <a:pt x="21464" y="12440"/>
                  <a:pt x="21488" y="12239"/>
                  <a:pt x="21507" y="11870"/>
                </a:cubicBezTo>
                <a:cubicBezTo>
                  <a:pt x="21519" y="11654"/>
                  <a:pt x="21543" y="11322"/>
                  <a:pt x="21584" y="10824"/>
                </a:cubicBezTo>
                <a:cubicBezTo>
                  <a:pt x="21595" y="10695"/>
                  <a:pt x="21590" y="10621"/>
                  <a:pt x="21571" y="10598"/>
                </a:cubicBezTo>
                <a:cubicBezTo>
                  <a:pt x="21555" y="10579"/>
                  <a:pt x="21545" y="10537"/>
                  <a:pt x="21546" y="10504"/>
                </a:cubicBezTo>
                <a:cubicBezTo>
                  <a:pt x="21555" y="10188"/>
                  <a:pt x="21480" y="9352"/>
                  <a:pt x="21438" y="9299"/>
                </a:cubicBezTo>
                <a:cubicBezTo>
                  <a:pt x="21424" y="9282"/>
                  <a:pt x="21418" y="9234"/>
                  <a:pt x="21426" y="9194"/>
                </a:cubicBezTo>
                <a:cubicBezTo>
                  <a:pt x="21434" y="9153"/>
                  <a:pt x="21430" y="9114"/>
                  <a:pt x="21417" y="9106"/>
                </a:cubicBezTo>
                <a:cubicBezTo>
                  <a:pt x="21403" y="9097"/>
                  <a:pt x="21394" y="9028"/>
                  <a:pt x="21395" y="8950"/>
                </a:cubicBezTo>
                <a:cubicBezTo>
                  <a:pt x="21401" y="8712"/>
                  <a:pt x="21369" y="8530"/>
                  <a:pt x="21320" y="8517"/>
                </a:cubicBezTo>
                <a:cubicBezTo>
                  <a:pt x="21281" y="8507"/>
                  <a:pt x="21258" y="8428"/>
                  <a:pt x="21230" y="8201"/>
                </a:cubicBezTo>
                <a:cubicBezTo>
                  <a:pt x="21227" y="8181"/>
                  <a:pt x="21221" y="8156"/>
                  <a:pt x="21218" y="8146"/>
                </a:cubicBezTo>
                <a:cubicBezTo>
                  <a:pt x="21206" y="8108"/>
                  <a:pt x="21203" y="8085"/>
                  <a:pt x="21183" y="7916"/>
                </a:cubicBezTo>
                <a:cubicBezTo>
                  <a:pt x="21172" y="7821"/>
                  <a:pt x="21149" y="7726"/>
                  <a:pt x="21131" y="7705"/>
                </a:cubicBezTo>
                <a:cubicBezTo>
                  <a:pt x="21083" y="7651"/>
                  <a:pt x="20945" y="7262"/>
                  <a:pt x="20944" y="7180"/>
                </a:cubicBezTo>
                <a:cubicBezTo>
                  <a:pt x="20944" y="7163"/>
                  <a:pt x="20929" y="7119"/>
                  <a:pt x="20910" y="7083"/>
                </a:cubicBezTo>
                <a:cubicBezTo>
                  <a:pt x="20891" y="7046"/>
                  <a:pt x="20867" y="6971"/>
                  <a:pt x="20858" y="6916"/>
                </a:cubicBezTo>
                <a:cubicBezTo>
                  <a:pt x="20848" y="6861"/>
                  <a:pt x="20818" y="6788"/>
                  <a:pt x="20792" y="6755"/>
                </a:cubicBezTo>
                <a:cubicBezTo>
                  <a:pt x="20766" y="6722"/>
                  <a:pt x="20746" y="6680"/>
                  <a:pt x="20746" y="6661"/>
                </a:cubicBezTo>
                <a:cubicBezTo>
                  <a:pt x="20746" y="6643"/>
                  <a:pt x="20731" y="6604"/>
                  <a:pt x="20713" y="6577"/>
                </a:cubicBezTo>
                <a:cubicBezTo>
                  <a:pt x="20695" y="6550"/>
                  <a:pt x="20667" y="6468"/>
                  <a:pt x="20649" y="6393"/>
                </a:cubicBezTo>
                <a:cubicBezTo>
                  <a:pt x="20608" y="6216"/>
                  <a:pt x="20576" y="6151"/>
                  <a:pt x="20518" y="6137"/>
                </a:cubicBezTo>
                <a:cubicBezTo>
                  <a:pt x="20492" y="6130"/>
                  <a:pt x="20470" y="6103"/>
                  <a:pt x="20470" y="6075"/>
                </a:cubicBezTo>
                <a:cubicBezTo>
                  <a:pt x="20470" y="6015"/>
                  <a:pt x="20347" y="5768"/>
                  <a:pt x="20302" y="5740"/>
                </a:cubicBezTo>
                <a:cubicBezTo>
                  <a:pt x="20285" y="5729"/>
                  <a:pt x="20272" y="5696"/>
                  <a:pt x="20272" y="5665"/>
                </a:cubicBezTo>
                <a:cubicBezTo>
                  <a:pt x="20272" y="5635"/>
                  <a:pt x="20261" y="5600"/>
                  <a:pt x="20248" y="5587"/>
                </a:cubicBezTo>
                <a:cubicBezTo>
                  <a:pt x="20236" y="5574"/>
                  <a:pt x="20215" y="5521"/>
                  <a:pt x="20198" y="5470"/>
                </a:cubicBezTo>
                <a:cubicBezTo>
                  <a:pt x="20182" y="5419"/>
                  <a:pt x="20146" y="5365"/>
                  <a:pt x="20119" y="5351"/>
                </a:cubicBezTo>
                <a:cubicBezTo>
                  <a:pt x="20093" y="5337"/>
                  <a:pt x="20071" y="5313"/>
                  <a:pt x="20071" y="5298"/>
                </a:cubicBezTo>
                <a:cubicBezTo>
                  <a:pt x="20071" y="5282"/>
                  <a:pt x="20044" y="5233"/>
                  <a:pt x="20009" y="5188"/>
                </a:cubicBezTo>
                <a:cubicBezTo>
                  <a:pt x="19975" y="5144"/>
                  <a:pt x="19948" y="5103"/>
                  <a:pt x="19948" y="5096"/>
                </a:cubicBezTo>
                <a:cubicBezTo>
                  <a:pt x="19948" y="5090"/>
                  <a:pt x="19907" y="5026"/>
                  <a:pt x="19859" y="4955"/>
                </a:cubicBezTo>
                <a:cubicBezTo>
                  <a:pt x="19811" y="4884"/>
                  <a:pt x="19772" y="4811"/>
                  <a:pt x="19772" y="4792"/>
                </a:cubicBezTo>
                <a:cubicBezTo>
                  <a:pt x="19772" y="4773"/>
                  <a:pt x="19755" y="4757"/>
                  <a:pt x="19734" y="4757"/>
                </a:cubicBezTo>
                <a:cubicBezTo>
                  <a:pt x="19713" y="4757"/>
                  <a:pt x="19689" y="4737"/>
                  <a:pt x="19680" y="4713"/>
                </a:cubicBezTo>
                <a:cubicBezTo>
                  <a:pt x="19671" y="4690"/>
                  <a:pt x="19639" y="4637"/>
                  <a:pt x="19609" y="4597"/>
                </a:cubicBezTo>
                <a:cubicBezTo>
                  <a:pt x="19578" y="4556"/>
                  <a:pt x="19551" y="4511"/>
                  <a:pt x="19551" y="4497"/>
                </a:cubicBezTo>
                <a:cubicBezTo>
                  <a:pt x="19550" y="4471"/>
                  <a:pt x="19501" y="4405"/>
                  <a:pt x="19343" y="4219"/>
                </a:cubicBezTo>
                <a:cubicBezTo>
                  <a:pt x="19291" y="4159"/>
                  <a:pt x="19248" y="4096"/>
                  <a:pt x="19248" y="4079"/>
                </a:cubicBezTo>
                <a:cubicBezTo>
                  <a:pt x="19248" y="4063"/>
                  <a:pt x="19198" y="4000"/>
                  <a:pt x="19136" y="3940"/>
                </a:cubicBezTo>
                <a:cubicBezTo>
                  <a:pt x="19075" y="3879"/>
                  <a:pt x="19024" y="3815"/>
                  <a:pt x="19024" y="3798"/>
                </a:cubicBezTo>
                <a:cubicBezTo>
                  <a:pt x="19024" y="3780"/>
                  <a:pt x="19008" y="3765"/>
                  <a:pt x="18988" y="3765"/>
                </a:cubicBezTo>
                <a:cubicBezTo>
                  <a:pt x="18968" y="3765"/>
                  <a:pt x="18931" y="3738"/>
                  <a:pt x="18909" y="3704"/>
                </a:cubicBezTo>
                <a:cubicBezTo>
                  <a:pt x="18851" y="3617"/>
                  <a:pt x="17978" y="2743"/>
                  <a:pt x="17895" y="2689"/>
                </a:cubicBezTo>
                <a:cubicBezTo>
                  <a:pt x="17857" y="2664"/>
                  <a:pt x="17827" y="2629"/>
                  <a:pt x="17827" y="2610"/>
                </a:cubicBezTo>
                <a:cubicBezTo>
                  <a:pt x="17827" y="2591"/>
                  <a:pt x="17809" y="2576"/>
                  <a:pt x="17787" y="2576"/>
                </a:cubicBezTo>
                <a:cubicBezTo>
                  <a:pt x="17765" y="2576"/>
                  <a:pt x="17663" y="2503"/>
                  <a:pt x="17563" y="2415"/>
                </a:cubicBezTo>
                <a:cubicBezTo>
                  <a:pt x="17464" y="2326"/>
                  <a:pt x="17371" y="2254"/>
                  <a:pt x="17357" y="2254"/>
                </a:cubicBezTo>
                <a:cubicBezTo>
                  <a:pt x="17343" y="2254"/>
                  <a:pt x="17307" y="2220"/>
                  <a:pt x="17278" y="2179"/>
                </a:cubicBezTo>
                <a:cubicBezTo>
                  <a:pt x="17248" y="2137"/>
                  <a:pt x="17203" y="2104"/>
                  <a:pt x="17174" y="2104"/>
                </a:cubicBezTo>
                <a:cubicBezTo>
                  <a:pt x="17145" y="2104"/>
                  <a:pt x="17099" y="2081"/>
                  <a:pt x="17070" y="2053"/>
                </a:cubicBezTo>
                <a:cubicBezTo>
                  <a:pt x="16986" y="1970"/>
                  <a:pt x="16786" y="1833"/>
                  <a:pt x="16750" y="1832"/>
                </a:cubicBezTo>
                <a:cubicBezTo>
                  <a:pt x="16732" y="1832"/>
                  <a:pt x="16692" y="1803"/>
                  <a:pt x="16659" y="1769"/>
                </a:cubicBezTo>
                <a:cubicBezTo>
                  <a:pt x="16627" y="1735"/>
                  <a:pt x="16588" y="1708"/>
                  <a:pt x="16575" y="1708"/>
                </a:cubicBezTo>
                <a:cubicBezTo>
                  <a:pt x="16561" y="1708"/>
                  <a:pt x="16517" y="1681"/>
                  <a:pt x="16476" y="1647"/>
                </a:cubicBezTo>
                <a:cubicBezTo>
                  <a:pt x="16435" y="1613"/>
                  <a:pt x="16380" y="1585"/>
                  <a:pt x="16355" y="1585"/>
                </a:cubicBezTo>
                <a:cubicBezTo>
                  <a:pt x="16329" y="1585"/>
                  <a:pt x="16298" y="1571"/>
                  <a:pt x="16287" y="1553"/>
                </a:cubicBezTo>
                <a:cubicBezTo>
                  <a:pt x="16264" y="1515"/>
                  <a:pt x="16053" y="1384"/>
                  <a:pt x="15938" y="1338"/>
                </a:cubicBezTo>
                <a:cubicBezTo>
                  <a:pt x="15894" y="1321"/>
                  <a:pt x="15846" y="1290"/>
                  <a:pt x="15830" y="1271"/>
                </a:cubicBezTo>
                <a:cubicBezTo>
                  <a:pt x="15815" y="1252"/>
                  <a:pt x="15783" y="1237"/>
                  <a:pt x="15761" y="1237"/>
                </a:cubicBezTo>
                <a:cubicBezTo>
                  <a:pt x="15739" y="1236"/>
                  <a:pt x="15691" y="1216"/>
                  <a:pt x="15657" y="1189"/>
                </a:cubicBezTo>
                <a:cubicBezTo>
                  <a:pt x="15623" y="1162"/>
                  <a:pt x="15579" y="1139"/>
                  <a:pt x="15561" y="1139"/>
                </a:cubicBezTo>
                <a:cubicBezTo>
                  <a:pt x="15542" y="1139"/>
                  <a:pt x="15496" y="1116"/>
                  <a:pt x="15458" y="1089"/>
                </a:cubicBezTo>
                <a:cubicBezTo>
                  <a:pt x="15421" y="1063"/>
                  <a:pt x="15363" y="1036"/>
                  <a:pt x="15329" y="1030"/>
                </a:cubicBezTo>
                <a:cubicBezTo>
                  <a:pt x="15296" y="1024"/>
                  <a:pt x="15211" y="986"/>
                  <a:pt x="15138" y="944"/>
                </a:cubicBezTo>
                <a:cubicBezTo>
                  <a:pt x="15066" y="901"/>
                  <a:pt x="14986" y="865"/>
                  <a:pt x="14961" y="865"/>
                </a:cubicBezTo>
                <a:cubicBezTo>
                  <a:pt x="14936" y="865"/>
                  <a:pt x="14901" y="849"/>
                  <a:pt x="14884" y="829"/>
                </a:cubicBezTo>
                <a:cubicBezTo>
                  <a:pt x="14867" y="808"/>
                  <a:pt x="14822" y="790"/>
                  <a:pt x="14786" y="790"/>
                </a:cubicBezTo>
                <a:cubicBezTo>
                  <a:pt x="14749" y="790"/>
                  <a:pt x="14708" y="781"/>
                  <a:pt x="14695" y="769"/>
                </a:cubicBezTo>
                <a:cubicBezTo>
                  <a:pt x="14682" y="757"/>
                  <a:pt x="14629" y="734"/>
                  <a:pt x="14578" y="718"/>
                </a:cubicBezTo>
                <a:cubicBezTo>
                  <a:pt x="14526" y="701"/>
                  <a:pt x="14473" y="666"/>
                  <a:pt x="14458" y="639"/>
                </a:cubicBezTo>
                <a:cubicBezTo>
                  <a:pt x="14444" y="612"/>
                  <a:pt x="14414" y="594"/>
                  <a:pt x="14391" y="597"/>
                </a:cubicBezTo>
                <a:cubicBezTo>
                  <a:pt x="14320" y="607"/>
                  <a:pt x="14127" y="565"/>
                  <a:pt x="14069" y="528"/>
                </a:cubicBezTo>
                <a:cubicBezTo>
                  <a:pt x="14038" y="509"/>
                  <a:pt x="13990" y="494"/>
                  <a:pt x="13963" y="494"/>
                </a:cubicBezTo>
                <a:cubicBezTo>
                  <a:pt x="13936" y="494"/>
                  <a:pt x="13908" y="482"/>
                  <a:pt x="13899" y="469"/>
                </a:cubicBezTo>
                <a:cubicBezTo>
                  <a:pt x="13891" y="455"/>
                  <a:pt x="13853" y="444"/>
                  <a:pt x="13816" y="444"/>
                </a:cubicBezTo>
                <a:cubicBezTo>
                  <a:pt x="13779" y="444"/>
                  <a:pt x="13719" y="428"/>
                  <a:pt x="13683" y="409"/>
                </a:cubicBezTo>
                <a:cubicBezTo>
                  <a:pt x="13647" y="391"/>
                  <a:pt x="13497" y="352"/>
                  <a:pt x="13348" y="321"/>
                </a:cubicBezTo>
                <a:cubicBezTo>
                  <a:pt x="13199" y="291"/>
                  <a:pt x="13060" y="257"/>
                  <a:pt x="13039" y="246"/>
                </a:cubicBezTo>
                <a:cubicBezTo>
                  <a:pt x="13000" y="226"/>
                  <a:pt x="12851" y="197"/>
                  <a:pt x="12727" y="183"/>
                </a:cubicBezTo>
                <a:cubicBezTo>
                  <a:pt x="12686" y="179"/>
                  <a:pt x="12534" y="152"/>
                  <a:pt x="12390" y="122"/>
                </a:cubicBezTo>
                <a:cubicBezTo>
                  <a:pt x="12116" y="65"/>
                  <a:pt x="11765" y="36"/>
                  <a:pt x="11000" y="9"/>
                </a:cubicBezTo>
                <a:cubicBezTo>
                  <a:pt x="10795" y="2"/>
                  <a:pt x="10681" y="-2"/>
                  <a:pt x="10618" y="1"/>
                </a:cubicBezTo>
                <a:close/>
                <a:moveTo>
                  <a:pt x="9976" y="130"/>
                </a:moveTo>
                <a:cubicBezTo>
                  <a:pt x="9952" y="136"/>
                  <a:pt x="9973" y="141"/>
                  <a:pt x="10021" y="141"/>
                </a:cubicBezTo>
                <a:cubicBezTo>
                  <a:pt x="10069" y="141"/>
                  <a:pt x="10089" y="136"/>
                  <a:pt x="10065" y="130"/>
                </a:cubicBezTo>
                <a:cubicBezTo>
                  <a:pt x="10041" y="123"/>
                  <a:pt x="10000" y="123"/>
                  <a:pt x="9976" y="130"/>
                </a:cubicBezTo>
                <a:close/>
                <a:moveTo>
                  <a:pt x="9331" y="201"/>
                </a:moveTo>
                <a:cubicBezTo>
                  <a:pt x="9100" y="198"/>
                  <a:pt x="8945" y="206"/>
                  <a:pt x="8936" y="222"/>
                </a:cubicBezTo>
                <a:cubicBezTo>
                  <a:pt x="8927" y="235"/>
                  <a:pt x="8883" y="246"/>
                  <a:pt x="8837" y="246"/>
                </a:cubicBezTo>
                <a:cubicBezTo>
                  <a:pt x="8786" y="246"/>
                  <a:pt x="8748" y="260"/>
                  <a:pt x="8739" y="283"/>
                </a:cubicBezTo>
                <a:cubicBezTo>
                  <a:pt x="8728" y="311"/>
                  <a:pt x="8682" y="321"/>
                  <a:pt x="8540" y="321"/>
                </a:cubicBezTo>
                <a:cubicBezTo>
                  <a:pt x="8399" y="321"/>
                  <a:pt x="8351" y="329"/>
                  <a:pt x="8340" y="358"/>
                </a:cubicBezTo>
                <a:cubicBezTo>
                  <a:pt x="8329" y="386"/>
                  <a:pt x="8284" y="396"/>
                  <a:pt x="8157" y="396"/>
                </a:cubicBezTo>
                <a:cubicBezTo>
                  <a:pt x="8026" y="396"/>
                  <a:pt x="7961" y="409"/>
                  <a:pt x="7866" y="457"/>
                </a:cubicBezTo>
                <a:cubicBezTo>
                  <a:pt x="7798" y="491"/>
                  <a:pt x="7701" y="518"/>
                  <a:pt x="7650" y="518"/>
                </a:cubicBezTo>
                <a:cubicBezTo>
                  <a:pt x="7590" y="518"/>
                  <a:pt x="7551" y="533"/>
                  <a:pt x="7542" y="557"/>
                </a:cubicBezTo>
                <a:cubicBezTo>
                  <a:pt x="7531" y="584"/>
                  <a:pt x="7488" y="593"/>
                  <a:pt x="7370" y="593"/>
                </a:cubicBezTo>
                <a:cubicBezTo>
                  <a:pt x="7284" y="593"/>
                  <a:pt x="7202" y="603"/>
                  <a:pt x="7189" y="614"/>
                </a:cubicBezTo>
                <a:cubicBezTo>
                  <a:pt x="7176" y="626"/>
                  <a:pt x="7117" y="648"/>
                  <a:pt x="7060" y="666"/>
                </a:cubicBezTo>
                <a:cubicBezTo>
                  <a:pt x="6997" y="685"/>
                  <a:pt x="6952" y="717"/>
                  <a:pt x="6944" y="745"/>
                </a:cubicBezTo>
                <a:cubicBezTo>
                  <a:pt x="6935" y="779"/>
                  <a:pt x="6909" y="790"/>
                  <a:pt x="6842" y="790"/>
                </a:cubicBezTo>
                <a:cubicBezTo>
                  <a:pt x="6793" y="790"/>
                  <a:pt x="6733" y="801"/>
                  <a:pt x="6709" y="813"/>
                </a:cubicBezTo>
                <a:cubicBezTo>
                  <a:pt x="6685" y="825"/>
                  <a:pt x="6612" y="858"/>
                  <a:pt x="6547" y="888"/>
                </a:cubicBezTo>
                <a:cubicBezTo>
                  <a:pt x="6482" y="918"/>
                  <a:pt x="6424" y="954"/>
                  <a:pt x="6416" y="967"/>
                </a:cubicBezTo>
                <a:cubicBezTo>
                  <a:pt x="6408" y="980"/>
                  <a:pt x="6346" y="990"/>
                  <a:pt x="6279" y="990"/>
                </a:cubicBezTo>
                <a:cubicBezTo>
                  <a:pt x="6172" y="990"/>
                  <a:pt x="6157" y="996"/>
                  <a:pt x="6150" y="1045"/>
                </a:cubicBezTo>
                <a:cubicBezTo>
                  <a:pt x="6144" y="1089"/>
                  <a:pt x="6123" y="1102"/>
                  <a:pt x="6056" y="1108"/>
                </a:cubicBezTo>
                <a:cubicBezTo>
                  <a:pt x="6008" y="1113"/>
                  <a:pt x="5958" y="1132"/>
                  <a:pt x="5944" y="1151"/>
                </a:cubicBezTo>
                <a:cubicBezTo>
                  <a:pt x="5930" y="1169"/>
                  <a:pt x="5878" y="1189"/>
                  <a:pt x="5830" y="1195"/>
                </a:cubicBezTo>
                <a:cubicBezTo>
                  <a:pt x="5782" y="1200"/>
                  <a:pt x="5823" y="1206"/>
                  <a:pt x="5921" y="1208"/>
                </a:cubicBezTo>
                <a:cubicBezTo>
                  <a:pt x="6055" y="1211"/>
                  <a:pt x="6103" y="1204"/>
                  <a:pt x="6114" y="1177"/>
                </a:cubicBezTo>
                <a:cubicBezTo>
                  <a:pt x="6124" y="1150"/>
                  <a:pt x="6192" y="1139"/>
                  <a:pt x="6397" y="1131"/>
                </a:cubicBezTo>
                <a:cubicBezTo>
                  <a:pt x="6691" y="1121"/>
                  <a:pt x="6840" y="1086"/>
                  <a:pt x="6983" y="997"/>
                </a:cubicBezTo>
                <a:cubicBezTo>
                  <a:pt x="7034" y="966"/>
                  <a:pt x="7098" y="940"/>
                  <a:pt x="7126" y="940"/>
                </a:cubicBezTo>
                <a:cubicBezTo>
                  <a:pt x="7153" y="940"/>
                  <a:pt x="7214" y="919"/>
                  <a:pt x="7259" y="894"/>
                </a:cubicBezTo>
                <a:cubicBezTo>
                  <a:pt x="7304" y="869"/>
                  <a:pt x="7401" y="835"/>
                  <a:pt x="7476" y="817"/>
                </a:cubicBezTo>
                <a:cubicBezTo>
                  <a:pt x="7552" y="800"/>
                  <a:pt x="7629" y="773"/>
                  <a:pt x="7648" y="758"/>
                </a:cubicBezTo>
                <a:cubicBezTo>
                  <a:pt x="7666" y="743"/>
                  <a:pt x="7713" y="734"/>
                  <a:pt x="7754" y="737"/>
                </a:cubicBezTo>
                <a:cubicBezTo>
                  <a:pt x="7794" y="740"/>
                  <a:pt x="7853" y="725"/>
                  <a:pt x="7883" y="704"/>
                </a:cubicBezTo>
                <a:cubicBezTo>
                  <a:pt x="7913" y="684"/>
                  <a:pt x="7957" y="668"/>
                  <a:pt x="7981" y="668"/>
                </a:cubicBezTo>
                <a:cubicBezTo>
                  <a:pt x="8006" y="668"/>
                  <a:pt x="8050" y="639"/>
                  <a:pt x="8080" y="605"/>
                </a:cubicBezTo>
                <a:cubicBezTo>
                  <a:pt x="8117" y="562"/>
                  <a:pt x="8159" y="543"/>
                  <a:pt x="8215" y="543"/>
                </a:cubicBezTo>
                <a:cubicBezTo>
                  <a:pt x="8259" y="543"/>
                  <a:pt x="8304" y="532"/>
                  <a:pt x="8313" y="518"/>
                </a:cubicBezTo>
                <a:cubicBezTo>
                  <a:pt x="8321" y="505"/>
                  <a:pt x="8366" y="494"/>
                  <a:pt x="8411" y="494"/>
                </a:cubicBezTo>
                <a:cubicBezTo>
                  <a:pt x="8462" y="494"/>
                  <a:pt x="8499" y="480"/>
                  <a:pt x="8508" y="457"/>
                </a:cubicBezTo>
                <a:cubicBezTo>
                  <a:pt x="8517" y="434"/>
                  <a:pt x="8555" y="419"/>
                  <a:pt x="8608" y="419"/>
                </a:cubicBezTo>
                <a:cubicBezTo>
                  <a:pt x="8661" y="419"/>
                  <a:pt x="8699" y="406"/>
                  <a:pt x="8708" y="382"/>
                </a:cubicBezTo>
                <a:cubicBezTo>
                  <a:pt x="8720" y="352"/>
                  <a:pt x="8778" y="346"/>
                  <a:pt x="9009" y="346"/>
                </a:cubicBezTo>
                <a:cubicBezTo>
                  <a:pt x="9286" y="346"/>
                  <a:pt x="9294" y="343"/>
                  <a:pt x="9302" y="289"/>
                </a:cubicBezTo>
                <a:cubicBezTo>
                  <a:pt x="9309" y="238"/>
                  <a:pt x="9327" y="233"/>
                  <a:pt x="9510" y="220"/>
                </a:cubicBezTo>
                <a:cubicBezTo>
                  <a:pt x="9671" y="208"/>
                  <a:pt x="9637" y="204"/>
                  <a:pt x="9331" y="201"/>
                </a:cubicBezTo>
                <a:close/>
                <a:moveTo>
                  <a:pt x="7981" y="800"/>
                </a:moveTo>
                <a:cubicBezTo>
                  <a:pt x="7957" y="806"/>
                  <a:pt x="7978" y="810"/>
                  <a:pt x="8026" y="810"/>
                </a:cubicBezTo>
                <a:cubicBezTo>
                  <a:pt x="8074" y="810"/>
                  <a:pt x="8092" y="806"/>
                  <a:pt x="8068" y="800"/>
                </a:cubicBezTo>
                <a:cubicBezTo>
                  <a:pt x="8044" y="794"/>
                  <a:pt x="8005" y="794"/>
                  <a:pt x="7981" y="800"/>
                </a:cubicBezTo>
                <a:close/>
                <a:moveTo>
                  <a:pt x="5632" y="1311"/>
                </a:moveTo>
                <a:cubicBezTo>
                  <a:pt x="5593" y="1311"/>
                  <a:pt x="5555" y="1329"/>
                  <a:pt x="5547" y="1350"/>
                </a:cubicBezTo>
                <a:cubicBezTo>
                  <a:pt x="5539" y="1371"/>
                  <a:pt x="5501" y="1386"/>
                  <a:pt x="5458" y="1386"/>
                </a:cubicBezTo>
                <a:cubicBezTo>
                  <a:pt x="5411" y="1386"/>
                  <a:pt x="5356" y="1413"/>
                  <a:pt x="5306" y="1459"/>
                </a:cubicBezTo>
                <a:lnTo>
                  <a:pt x="5225" y="1530"/>
                </a:lnTo>
                <a:lnTo>
                  <a:pt x="5285" y="1541"/>
                </a:lnTo>
                <a:cubicBezTo>
                  <a:pt x="5317" y="1547"/>
                  <a:pt x="5349" y="1555"/>
                  <a:pt x="5356" y="1557"/>
                </a:cubicBezTo>
                <a:cubicBezTo>
                  <a:pt x="5363" y="1559"/>
                  <a:pt x="5383" y="1538"/>
                  <a:pt x="5400" y="1511"/>
                </a:cubicBezTo>
                <a:cubicBezTo>
                  <a:pt x="5419" y="1481"/>
                  <a:pt x="5459" y="1461"/>
                  <a:pt x="5501" y="1461"/>
                </a:cubicBezTo>
                <a:cubicBezTo>
                  <a:pt x="5546" y="1461"/>
                  <a:pt x="5592" y="1435"/>
                  <a:pt x="5636" y="1386"/>
                </a:cubicBezTo>
                <a:lnTo>
                  <a:pt x="5701" y="1311"/>
                </a:lnTo>
                <a:lnTo>
                  <a:pt x="5632" y="1311"/>
                </a:lnTo>
                <a:close/>
                <a:moveTo>
                  <a:pt x="6784" y="1319"/>
                </a:moveTo>
                <a:cubicBezTo>
                  <a:pt x="6760" y="1325"/>
                  <a:pt x="6781" y="1331"/>
                  <a:pt x="6829" y="1331"/>
                </a:cubicBezTo>
                <a:cubicBezTo>
                  <a:pt x="6877" y="1331"/>
                  <a:pt x="6895" y="1325"/>
                  <a:pt x="6871" y="1319"/>
                </a:cubicBezTo>
                <a:cubicBezTo>
                  <a:pt x="6847" y="1313"/>
                  <a:pt x="6808" y="1313"/>
                  <a:pt x="6784" y="1319"/>
                </a:cubicBezTo>
                <a:close/>
                <a:moveTo>
                  <a:pt x="6085" y="1461"/>
                </a:moveTo>
                <a:cubicBezTo>
                  <a:pt x="6071" y="1461"/>
                  <a:pt x="6054" y="1477"/>
                  <a:pt x="6046" y="1497"/>
                </a:cubicBezTo>
                <a:cubicBezTo>
                  <a:pt x="6038" y="1518"/>
                  <a:pt x="6036" y="1536"/>
                  <a:pt x="6040" y="1536"/>
                </a:cubicBezTo>
                <a:cubicBezTo>
                  <a:pt x="6045" y="1536"/>
                  <a:pt x="6064" y="1518"/>
                  <a:pt x="6081" y="1497"/>
                </a:cubicBezTo>
                <a:cubicBezTo>
                  <a:pt x="6099" y="1476"/>
                  <a:pt x="6099" y="1461"/>
                  <a:pt x="6085" y="1461"/>
                </a:cubicBezTo>
                <a:close/>
                <a:moveTo>
                  <a:pt x="5876" y="1585"/>
                </a:moveTo>
                <a:cubicBezTo>
                  <a:pt x="5829" y="1585"/>
                  <a:pt x="5638" y="1676"/>
                  <a:pt x="5618" y="1708"/>
                </a:cubicBezTo>
                <a:cubicBezTo>
                  <a:pt x="5583" y="1764"/>
                  <a:pt x="5731" y="1727"/>
                  <a:pt x="5819" y="1658"/>
                </a:cubicBezTo>
                <a:cubicBezTo>
                  <a:pt x="5870" y="1617"/>
                  <a:pt x="5896" y="1585"/>
                  <a:pt x="5876" y="1585"/>
                </a:cubicBezTo>
                <a:close/>
                <a:moveTo>
                  <a:pt x="5140" y="1610"/>
                </a:moveTo>
                <a:cubicBezTo>
                  <a:pt x="5156" y="1594"/>
                  <a:pt x="5120" y="1603"/>
                  <a:pt x="5061" y="1629"/>
                </a:cubicBezTo>
                <a:cubicBezTo>
                  <a:pt x="5002" y="1656"/>
                  <a:pt x="4940" y="1690"/>
                  <a:pt x="4924" y="1706"/>
                </a:cubicBezTo>
                <a:cubicBezTo>
                  <a:pt x="4908" y="1722"/>
                  <a:pt x="4944" y="1715"/>
                  <a:pt x="5003" y="1689"/>
                </a:cubicBezTo>
                <a:cubicBezTo>
                  <a:pt x="5063" y="1663"/>
                  <a:pt x="5124" y="1626"/>
                  <a:pt x="5140" y="1610"/>
                </a:cubicBezTo>
                <a:close/>
                <a:moveTo>
                  <a:pt x="5495" y="1748"/>
                </a:moveTo>
                <a:cubicBezTo>
                  <a:pt x="5474" y="1756"/>
                  <a:pt x="5456" y="1768"/>
                  <a:pt x="5456" y="1773"/>
                </a:cubicBezTo>
                <a:cubicBezTo>
                  <a:pt x="5456" y="1793"/>
                  <a:pt x="5503" y="1781"/>
                  <a:pt x="5518" y="1758"/>
                </a:cubicBezTo>
                <a:cubicBezTo>
                  <a:pt x="5527" y="1744"/>
                  <a:pt x="5517" y="1740"/>
                  <a:pt x="5495" y="1748"/>
                </a:cubicBezTo>
                <a:close/>
                <a:moveTo>
                  <a:pt x="4766" y="1783"/>
                </a:moveTo>
                <a:cubicBezTo>
                  <a:pt x="4724" y="1783"/>
                  <a:pt x="4675" y="1799"/>
                  <a:pt x="4658" y="1819"/>
                </a:cubicBezTo>
                <a:cubicBezTo>
                  <a:pt x="4641" y="1840"/>
                  <a:pt x="4613" y="1857"/>
                  <a:pt x="4597" y="1857"/>
                </a:cubicBezTo>
                <a:cubicBezTo>
                  <a:pt x="4580" y="1857"/>
                  <a:pt x="4536" y="1891"/>
                  <a:pt x="4496" y="1932"/>
                </a:cubicBezTo>
                <a:cubicBezTo>
                  <a:pt x="4444" y="1986"/>
                  <a:pt x="4435" y="2007"/>
                  <a:pt x="4464" y="2007"/>
                </a:cubicBezTo>
                <a:cubicBezTo>
                  <a:pt x="4485" y="2007"/>
                  <a:pt x="4510" y="1989"/>
                  <a:pt x="4518" y="1968"/>
                </a:cubicBezTo>
                <a:cubicBezTo>
                  <a:pt x="4526" y="1947"/>
                  <a:pt x="4563" y="1932"/>
                  <a:pt x="4606" y="1932"/>
                </a:cubicBezTo>
                <a:cubicBezTo>
                  <a:pt x="4654" y="1932"/>
                  <a:pt x="4710" y="1905"/>
                  <a:pt x="4762" y="1857"/>
                </a:cubicBezTo>
                <a:lnTo>
                  <a:pt x="4843" y="1783"/>
                </a:lnTo>
                <a:lnTo>
                  <a:pt x="4766" y="1783"/>
                </a:lnTo>
                <a:close/>
                <a:moveTo>
                  <a:pt x="3594" y="2627"/>
                </a:moveTo>
                <a:cubicBezTo>
                  <a:pt x="3583" y="2628"/>
                  <a:pt x="3547" y="2662"/>
                  <a:pt x="3515" y="2702"/>
                </a:cubicBezTo>
                <a:cubicBezTo>
                  <a:pt x="3483" y="2742"/>
                  <a:pt x="3467" y="2774"/>
                  <a:pt x="3479" y="2773"/>
                </a:cubicBezTo>
                <a:cubicBezTo>
                  <a:pt x="3490" y="2772"/>
                  <a:pt x="3524" y="2738"/>
                  <a:pt x="3556" y="2698"/>
                </a:cubicBezTo>
                <a:cubicBezTo>
                  <a:pt x="3588" y="2658"/>
                  <a:pt x="3606" y="2627"/>
                  <a:pt x="3594" y="2627"/>
                </a:cubicBezTo>
                <a:close/>
                <a:moveTo>
                  <a:pt x="3400" y="2775"/>
                </a:moveTo>
                <a:cubicBezTo>
                  <a:pt x="3378" y="2775"/>
                  <a:pt x="3361" y="2795"/>
                  <a:pt x="3361" y="2823"/>
                </a:cubicBezTo>
                <a:cubicBezTo>
                  <a:pt x="3361" y="2850"/>
                  <a:pt x="3366" y="2873"/>
                  <a:pt x="3373" y="2873"/>
                </a:cubicBezTo>
                <a:cubicBezTo>
                  <a:pt x="3379" y="2873"/>
                  <a:pt x="3396" y="2850"/>
                  <a:pt x="3411" y="2823"/>
                </a:cubicBezTo>
                <a:cubicBezTo>
                  <a:pt x="3432" y="2783"/>
                  <a:pt x="3430" y="2775"/>
                  <a:pt x="3400" y="2775"/>
                </a:cubicBezTo>
                <a:close/>
                <a:moveTo>
                  <a:pt x="1391" y="14869"/>
                </a:moveTo>
                <a:cubicBezTo>
                  <a:pt x="1377" y="14869"/>
                  <a:pt x="1366" y="14886"/>
                  <a:pt x="1366" y="14908"/>
                </a:cubicBezTo>
                <a:cubicBezTo>
                  <a:pt x="1366" y="14929"/>
                  <a:pt x="1377" y="14939"/>
                  <a:pt x="1391" y="14931"/>
                </a:cubicBezTo>
                <a:cubicBezTo>
                  <a:pt x="1405" y="14922"/>
                  <a:pt x="1416" y="14905"/>
                  <a:pt x="1416" y="14892"/>
                </a:cubicBezTo>
                <a:cubicBezTo>
                  <a:pt x="1416" y="14879"/>
                  <a:pt x="1405" y="14869"/>
                  <a:pt x="1391" y="14869"/>
                </a:cubicBezTo>
                <a:close/>
              </a:path>
            </a:pathLst>
          </a:custGeom>
          <a:ln w="12700">
            <a:miter lim="400000"/>
          </a:ln>
        </p:spPr>
      </p:pic>
      <p:pic>
        <p:nvPicPr>
          <p:cNvPr id="169" name="0.50.jpg" descr="0.50.jpg"/>
          <p:cNvPicPr>
            <a:picLocks noChangeAspect="1"/>
          </p:cNvPicPr>
          <p:nvPr/>
        </p:nvPicPr>
        <p:blipFill>
          <a:blip r:embed="rId5">
            <a:extLst/>
          </a:blip>
          <a:srcRect l="291" t="319" r="332" b="249"/>
          <a:stretch>
            <a:fillRect/>
          </a:stretch>
        </p:blipFill>
        <p:spPr>
          <a:xfrm>
            <a:off x="5182793" y="5689729"/>
            <a:ext cx="4444898" cy="4447400"/>
          </a:xfrm>
          <a:custGeom>
            <a:avLst/>
            <a:gdLst/>
            <a:ahLst/>
            <a:cxnLst>
              <a:cxn ang="0">
                <a:pos x="wd2" y="hd2"/>
              </a:cxn>
              <a:cxn ang="5400000">
                <a:pos x="wd2" y="hd2"/>
              </a:cxn>
              <a:cxn ang="10800000">
                <a:pos x="wd2" y="hd2"/>
              </a:cxn>
              <a:cxn ang="16200000">
                <a:pos x="wd2" y="hd2"/>
              </a:cxn>
            </a:cxnLst>
            <a:rect l="0" t="0" r="r" b="b"/>
            <a:pathLst>
              <a:path w="21593" h="21599" fill="norm" stroke="1" extrusionOk="0">
                <a:moveTo>
                  <a:pt x="10598" y="0"/>
                </a:moveTo>
                <a:cubicBezTo>
                  <a:pt x="10236" y="1"/>
                  <a:pt x="9852" y="14"/>
                  <a:pt x="9726" y="39"/>
                </a:cubicBezTo>
                <a:cubicBezTo>
                  <a:pt x="9620" y="59"/>
                  <a:pt x="9499" y="75"/>
                  <a:pt x="9456" y="75"/>
                </a:cubicBezTo>
                <a:cubicBezTo>
                  <a:pt x="9414" y="75"/>
                  <a:pt x="9349" y="87"/>
                  <a:pt x="9312" y="102"/>
                </a:cubicBezTo>
                <a:cubicBezTo>
                  <a:pt x="9274" y="117"/>
                  <a:pt x="9156" y="135"/>
                  <a:pt x="9050" y="141"/>
                </a:cubicBezTo>
                <a:cubicBezTo>
                  <a:pt x="8943" y="146"/>
                  <a:pt x="8812" y="166"/>
                  <a:pt x="8757" y="187"/>
                </a:cubicBezTo>
                <a:cubicBezTo>
                  <a:pt x="8701" y="208"/>
                  <a:pt x="8643" y="219"/>
                  <a:pt x="8629" y="210"/>
                </a:cubicBezTo>
                <a:cubicBezTo>
                  <a:pt x="8604" y="194"/>
                  <a:pt x="8081" y="332"/>
                  <a:pt x="8036" y="366"/>
                </a:cubicBezTo>
                <a:cubicBezTo>
                  <a:pt x="8022" y="376"/>
                  <a:pt x="7947" y="398"/>
                  <a:pt x="7868" y="415"/>
                </a:cubicBezTo>
                <a:cubicBezTo>
                  <a:pt x="7788" y="431"/>
                  <a:pt x="7706" y="458"/>
                  <a:pt x="7687" y="474"/>
                </a:cubicBezTo>
                <a:cubicBezTo>
                  <a:pt x="7667" y="490"/>
                  <a:pt x="7575" y="510"/>
                  <a:pt x="7482" y="517"/>
                </a:cubicBezTo>
                <a:cubicBezTo>
                  <a:pt x="7390" y="524"/>
                  <a:pt x="7310" y="541"/>
                  <a:pt x="7305" y="555"/>
                </a:cubicBezTo>
                <a:cubicBezTo>
                  <a:pt x="7290" y="599"/>
                  <a:pt x="7131" y="684"/>
                  <a:pt x="7093" y="669"/>
                </a:cubicBezTo>
                <a:cubicBezTo>
                  <a:pt x="7073" y="661"/>
                  <a:pt x="7038" y="665"/>
                  <a:pt x="7016" y="677"/>
                </a:cubicBezTo>
                <a:cubicBezTo>
                  <a:pt x="6993" y="688"/>
                  <a:pt x="6927" y="721"/>
                  <a:pt x="6871" y="750"/>
                </a:cubicBezTo>
                <a:cubicBezTo>
                  <a:pt x="6815" y="779"/>
                  <a:pt x="6745" y="806"/>
                  <a:pt x="6715" y="810"/>
                </a:cubicBezTo>
                <a:cubicBezTo>
                  <a:pt x="6629" y="820"/>
                  <a:pt x="6246" y="982"/>
                  <a:pt x="6104" y="1070"/>
                </a:cubicBezTo>
                <a:cubicBezTo>
                  <a:pt x="5967" y="1154"/>
                  <a:pt x="5927" y="1175"/>
                  <a:pt x="5822" y="1212"/>
                </a:cubicBezTo>
                <a:cubicBezTo>
                  <a:pt x="5759" y="1235"/>
                  <a:pt x="5676" y="1277"/>
                  <a:pt x="5637" y="1305"/>
                </a:cubicBezTo>
                <a:cubicBezTo>
                  <a:pt x="5598" y="1333"/>
                  <a:pt x="5551" y="1355"/>
                  <a:pt x="5531" y="1355"/>
                </a:cubicBezTo>
                <a:cubicBezTo>
                  <a:pt x="5512" y="1355"/>
                  <a:pt x="5482" y="1372"/>
                  <a:pt x="5466" y="1392"/>
                </a:cubicBezTo>
                <a:cubicBezTo>
                  <a:pt x="5449" y="1412"/>
                  <a:pt x="5425" y="1426"/>
                  <a:pt x="5412" y="1426"/>
                </a:cubicBezTo>
                <a:cubicBezTo>
                  <a:pt x="5398" y="1426"/>
                  <a:pt x="5349" y="1460"/>
                  <a:pt x="5304" y="1500"/>
                </a:cubicBezTo>
                <a:cubicBezTo>
                  <a:pt x="5258" y="1540"/>
                  <a:pt x="5207" y="1573"/>
                  <a:pt x="5190" y="1573"/>
                </a:cubicBezTo>
                <a:cubicBezTo>
                  <a:pt x="5172" y="1573"/>
                  <a:pt x="5116" y="1605"/>
                  <a:pt x="5065" y="1646"/>
                </a:cubicBezTo>
                <a:cubicBezTo>
                  <a:pt x="5013" y="1687"/>
                  <a:pt x="4909" y="1751"/>
                  <a:pt x="4835" y="1789"/>
                </a:cubicBezTo>
                <a:cubicBezTo>
                  <a:pt x="4761" y="1826"/>
                  <a:pt x="4687" y="1875"/>
                  <a:pt x="4669" y="1897"/>
                </a:cubicBezTo>
                <a:cubicBezTo>
                  <a:pt x="4651" y="1918"/>
                  <a:pt x="4599" y="1953"/>
                  <a:pt x="4554" y="1972"/>
                </a:cubicBezTo>
                <a:cubicBezTo>
                  <a:pt x="4508" y="1991"/>
                  <a:pt x="4477" y="2016"/>
                  <a:pt x="4484" y="2028"/>
                </a:cubicBezTo>
                <a:cubicBezTo>
                  <a:pt x="4501" y="2055"/>
                  <a:pt x="4413" y="2137"/>
                  <a:pt x="4386" y="2120"/>
                </a:cubicBezTo>
                <a:cubicBezTo>
                  <a:pt x="4357" y="2102"/>
                  <a:pt x="4197" y="2230"/>
                  <a:pt x="4197" y="2271"/>
                </a:cubicBezTo>
                <a:cubicBezTo>
                  <a:pt x="4197" y="2290"/>
                  <a:pt x="4167" y="2313"/>
                  <a:pt x="4129" y="2323"/>
                </a:cubicBezTo>
                <a:cubicBezTo>
                  <a:pt x="4049" y="2344"/>
                  <a:pt x="3812" y="2558"/>
                  <a:pt x="3811" y="2610"/>
                </a:cubicBezTo>
                <a:cubicBezTo>
                  <a:pt x="3811" y="2630"/>
                  <a:pt x="3787" y="2650"/>
                  <a:pt x="3757" y="2654"/>
                </a:cubicBezTo>
                <a:cubicBezTo>
                  <a:pt x="3728" y="2658"/>
                  <a:pt x="3701" y="2672"/>
                  <a:pt x="3701" y="2685"/>
                </a:cubicBezTo>
                <a:cubicBezTo>
                  <a:pt x="3701" y="2698"/>
                  <a:pt x="3672" y="2721"/>
                  <a:pt x="3636" y="2737"/>
                </a:cubicBezTo>
                <a:cubicBezTo>
                  <a:pt x="3599" y="2753"/>
                  <a:pt x="3361" y="2974"/>
                  <a:pt x="3106" y="3231"/>
                </a:cubicBezTo>
                <a:cubicBezTo>
                  <a:pt x="2752" y="3586"/>
                  <a:pt x="2643" y="3710"/>
                  <a:pt x="2647" y="3751"/>
                </a:cubicBezTo>
                <a:cubicBezTo>
                  <a:pt x="2650" y="3785"/>
                  <a:pt x="2638" y="3805"/>
                  <a:pt x="2616" y="3805"/>
                </a:cubicBezTo>
                <a:cubicBezTo>
                  <a:pt x="2566" y="3805"/>
                  <a:pt x="2392" y="4001"/>
                  <a:pt x="2363" y="4090"/>
                </a:cubicBezTo>
                <a:cubicBezTo>
                  <a:pt x="2347" y="4140"/>
                  <a:pt x="2320" y="4170"/>
                  <a:pt x="2284" y="4175"/>
                </a:cubicBezTo>
                <a:cubicBezTo>
                  <a:pt x="2218" y="4184"/>
                  <a:pt x="2134" y="4287"/>
                  <a:pt x="2134" y="4360"/>
                </a:cubicBezTo>
                <a:cubicBezTo>
                  <a:pt x="2134" y="4391"/>
                  <a:pt x="2107" y="4432"/>
                  <a:pt x="2072" y="4454"/>
                </a:cubicBezTo>
                <a:cubicBezTo>
                  <a:pt x="2039" y="4476"/>
                  <a:pt x="2013" y="4505"/>
                  <a:pt x="2013" y="4518"/>
                </a:cubicBezTo>
                <a:cubicBezTo>
                  <a:pt x="2013" y="4531"/>
                  <a:pt x="1974" y="4580"/>
                  <a:pt x="1928" y="4626"/>
                </a:cubicBezTo>
                <a:cubicBezTo>
                  <a:pt x="1881" y="4672"/>
                  <a:pt x="1843" y="4731"/>
                  <a:pt x="1843" y="4755"/>
                </a:cubicBezTo>
                <a:cubicBezTo>
                  <a:pt x="1843" y="4780"/>
                  <a:pt x="1827" y="4815"/>
                  <a:pt x="1806" y="4832"/>
                </a:cubicBezTo>
                <a:cubicBezTo>
                  <a:pt x="1786" y="4849"/>
                  <a:pt x="1774" y="4877"/>
                  <a:pt x="1781" y="4896"/>
                </a:cubicBezTo>
                <a:cubicBezTo>
                  <a:pt x="1796" y="4934"/>
                  <a:pt x="1718" y="5062"/>
                  <a:pt x="1640" y="5125"/>
                </a:cubicBezTo>
                <a:cubicBezTo>
                  <a:pt x="1605" y="5154"/>
                  <a:pt x="1590" y="5194"/>
                  <a:pt x="1590" y="5258"/>
                </a:cubicBezTo>
                <a:cubicBezTo>
                  <a:pt x="1590" y="5333"/>
                  <a:pt x="1582" y="5351"/>
                  <a:pt x="1542" y="5353"/>
                </a:cubicBezTo>
                <a:cubicBezTo>
                  <a:pt x="1516" y="5354"/>
                  <a:pt x="1483" y="5356"/>
                  <a:pt x="1469" y="5358"/>
                </a:cubicBezTo>
                <a:cubicBezTo>
                  <a:pt x="1429" y="5364"/>
                  <a:pt x="1359" y="5497"/>
                  <a:pt x="1374" y="5538"/>
                </a:cubicBezTo>
                <a:cubicBezTo>
                  <a:pt x="1392" y="5583"/>
                  <a:pt x="1346" y="5675"/>
                  <a:pt x="1305" y="5675"/>
                </a:cubicBezTo>
                <a:cubicBezTo>
                  <a:pt x="1262" y="5675"/>
                  <a:pt x="1168" y="5877"/>
                  <a:pt x="1184" y="5937"/>
                </a:cubicBezTo>
                <a:cubicBezTo>
                  <a:pt x="1193" y="5972"/>
                  <a:pt x="1174" y="6007"/>
                  <a:pt x="1124" y="6054"/>
                </a:cubicBezTo>
                <a:cubicBezTo>
                  <a:pt x="1032" y="6140"/>
                  <a:pt x="974" y="6257"/>
                  <a:pt x="991" y="6320"/>
                </a:cubicBezTo>
                <a:cubicBezTo>
                  <a:pt x="999" y="6352"/>
                  <a:pt x="985" y="6389"/>
                  <a:pt x="954" y="6420"/>
                </a:cubicBezTo>
                <a:cubicBezTo>
                  <a:pt x="892" y="6482"/>
                  <a:pt x="800" y="6666"/>
                  <a:pt x="759" y="6810"/>
                </a:cubicBezTo>
                <a:cubicBezTo>
                  <a:pt x="743" y="6870"/>
                  <a:pt x="710" y="6963"/>
                  <a:pt x="686" y="7016"/>
                </a:cubicBezTo>
                <a:cubicBezTo>
                  <a:pt x="662" y="7069"/>
                  <a:pt x="628" y="7176"/>
                  <a:pt x="611" y="7253"/>
                </a:cubicBezTo>
                <a:cubicBezTo>
                  <a:pt x="594" y="7330"/>
                  <a:pt x="564" y="7400"/>
                  <a:pt x="545" y="7407"/>
                </a:cubicBezTo>
                <a:cubicBezTo>
                  <a:pt x="522" y="7416"/>
                  <a:pt x="514" y="7454"/>
                  <a:pt x="518" y="7540"/>
                </a:cubicBezTo>
                <a:cubicBezTo>
                  <a:pt x="523" y="7630"/>
                  <a:pt x="515" y="7667"/>
                  <a:pt x="490" y="7675"/>
                </a:cubicBezTo>
                <a:cubicBezTo>
                  <a:pt x="443" y="7690"/>
                  <a:pt x="421" y="7728"/>
                  <a:pt x="420" y="7787"/>
                </a:cubicBezTo>
                <a:cubicBezTo>
                  <a:pt x="420" y="7814"/>
                  <a:pt x="403" y="7867"/>
                  <a:pt x="383" y="7905"/>
                </a:cubicBezTo>
                <a:cubicBezTo>
                  <a:pt x="364" y="7943"/>
                  <a:pt x="347" y="8004"/>
                  <a:pt x="347" y="8041"/>
                </a:cubicBezTo>
                <a:cubicBezTo>
                  <a:pt x="347" y="8078"/>
                  <a:pt x="326" y="8177"/>
                  <a:pt x="301" y="8261"/>
                </a:cubicBezTo>
                <a:cubicBezTo>
                  <a:pt x="275" y="8346"/>
                  <a:pt x="246" y="8473"/>
                  <a:pt x="237" y="8546"/>
                </a:cubicBezTo>
                <a:cubicBezTo>
                  <a:pt x="228" y="8619"/>
                  <a:pt x="205" y="8709"/>
                  <a:pt x="187" y="8745"/>
                </a:cubicBezTo>
                <a:cubicBezTo>
                  <a:pt x="168" y="8781"/>
                  <a:pt x="154" y="8857"/>
                  <a:pt x="154" y="8915"/>
                </a:cubicBezTo>
                <a:cubicBezTo>
                  <a:pt x="154" y="8972"/>
                  <a:pt x="138" y="9100"/>
                  <a:pt x="119" y="9200"/>
                </a:cubicBezTo>
                <a:cubicBezTo>
                  <a:pt x="101" y="9299"/>
                  <a:pt x="79" y="9468"/>
                  <a:pt x="69" y="9574"/>
                </a:cubicBezTo>
                <a:cubicBezTo>
                  <a:pt x="60" y="9680"/>
                  <a:pt x="41" y="9780"/>
                  <a:pt x="27" y="9797"/>
                </a:cubicBezTo>
                <a:cubicBezTo>
                  <a:pt x="10" y="9818"/>
                  <a:pt x="1" y="10130"/>
                  <a:pt x="0" y="10703"/>
                </a:cubicBezTo>
                <a:cubicBezTo>
                  <a:pt x="-2" y="11428"/>
                  <a:pt x="5" y="11633"/>
                  <a:pt x="42" y="11914"/>
                </a:cubicBezTo>
                <a:cubicBezTo>
                  <a:pt x="67" y="12099"/>
                  <a:pt x="96" y="12263"/>
                  <a:pt x="108" y="12276"/>
                </a:cubicBezTo>
                <a:cubicBezTo>
                  <a:pt x="119" y="12289"/>
                  <a:pt x="129" y="12345"/>
                  <a:pt x="129" y="12401"/>
                </a:cubicBezTo>
                <a:cubicBezTo>
                  <a:pt x="129" y="12458"/>
                  <a:pt x="140" y="12555"/>
                  <a:pt x="152" y="12619"/>
                </a:cubicBezTo>
                <a:cubicBezTo>
                  <a:pt x="164" y="12683"/>
                  <a:pt x="186" y="12816"/>
                  <a:pt x="202" y="12916"/>
                </a:cubicBezTo>
                <a:cubicBezTo>
                  <a:pt x="218" y="13015"/>
                  <a:pt x="252" y="13131"/>
                  <a:pt x="277" y="13172"/>
                </a:cubicBezTo>
                <a:cubicBezTo>
                  <a:pt x="302" y="13213"/>
                  <a:pt x="315" y="13252"/>
                  <a:pt x="308" y="13259"/>
                </a:cubicBezTo>
                <a:cubicBezTo>
                  <a:pt x="282" y="13286"/>
                  <a:pt x="364" y="13700"/>
                  <a:pt x="418" y="13810"/>
                </a:cubicBezTo>
                <a:cubicBezTo>
                  <a:pt x="428" y="13831"/>
                  <a:pt x="446" y="13884"/>
                  <a:pt x="457" y="13930"/>
                </a:cubicBezTo>
                <a:lnTo>
                  <a:pt x="478" y="14015"/>
                </a:lnTo>
                <a:lnTo>
                  <a:pt x="491" y="13918"/>
                </a:lnTo>
                <a:cubicBezTo>
                  <a:pt x="504" y="13822"/>
                  <a:pt x="505" y="13821"/>
                  <a:pt x="619" y="13814"/>
                </a:cubicBezTo>
                <a:cubicBezTo>
                  <a:pt x="729" y="13807"/>
                  <a:pt x="732" y="13804"/>
                  <a:pt x="732" y="13731"/>
                </a:cubicBezTo>
                <a:cubicBezTo>
                  <a:pt x="732" y="13637"/>
                  <a:pt x="682" y="13489"/>
                  <a:pt x="642" y="13463"/>
                </a:cubicBezTo>
                <a:cubicBezTo>
                  <a:pt x="625" y="13453"/>
                  <a:pt x="613" y="13408"/>
                  <a:pt x="613" y="13363"/>
                </a:cubicBezTo>
                <a:cubicBezTo>
                  <a:pt x="613" y="13318"/>
                  <a:pt x="602" y="13274"/>
                  <a:pt x="590" y="13267"/>
                </a:cubicBezTo>
                <a:cubicBezTo>
                  <a:pt x="578" y="13259"/>
                  <a:pt x="562" y="13164"/>
                  <a:pt x="553" y="13055"/>
                </a:cubicBezTo>
                <a:cubicBezTo>
                  <a:pt x="536" y="12839"/>
                  <a:pt x="501" y="12723"/>
                  <a:pt x="447" y="12690"/>
                </a:cubicBezTo>
                <a:cubicBezTo>
                  <a:pt x="420" y="12674"/>
                  <a:pt x="417" y="12632"/>
                  <a:pt x="430" y="12494"/>
                </a:cubicBezTo>
                <a:cubicBezTo>
                  <a:pt x="443" y="12354"/>
                  <a:pt x="440" y="12317"/>
                  <a:pt x="412" y="12307"/>
                </a:cubicBezTo>
                <a:cubicBezTo>
                  <a:pt x="377" y="12293"/>
                  <a:pt x="343" y="11956"/>
                  <a:pt x="333" y="11517"/>
                </a:cubicBezTo>
                <a:cubicBezTo>
                  <a:pt x="331" y="11404"/>
                  <a:pt x="321" y="11079"/>
                  <a:pt x="312" y="10796"/>
                </a:cubicBezTo>
                <a:cubicBezTo>
                  <a:pt x="297" y="10325"/>
                  <a:pt x="301" y="10233"/>
                  <a:pt x="358" y="9757"/>
                </a:cubicBezTo>
                <a:cubicBezTo>
                  <a:pt x="393" y="9470"/>
                  <a:pt x="432" y="9213"/>
                  <a:pt x="443" y="9186"/>
                </a:cubicBezTo>
                <a:cubicBezTo>
                  <a:pt x="455" y="9160"/>
                  <a:pt x="475" y="9063"/>
                  <a:pt x="488" y="8970"/>
                </a:cubicBezTo>
                <a:cubicBezTo>
                  <a:pt x="528" y="8677"/>
                  <a:pt x="567" y="8464"/>
                  <a:pt x="590" y="8421"/>
                </a:cubicBezTo>
                <a:cubicBezTo>
                  <a:pt x="602" y="8398"/>
                  <a:pt x="613" y="8347"/>
                  <a:pt x="613" y="8307"/>
                </a:cubicBezTo>
                <a:cubicBezTo>
                  <a:pt x="613" y="8268"/>
                  <a:pt x="623" y="8230"/>
                  <a:pt x="634" y="8223"/>
                </a:cubicBezTo>
                <a:cubicBezTo>
                  <a:pt x="646" y="8215"/>
                  <a:pt x="662" y="8167"/>
                  <a:pt x="671" y="8113"/>
                </a:cubicBezTo>
                <a:cubicBezTo>
                  <a:pt x="679" y="8059"/>
                  <a:pt x="695" y="7997"/>
                  <a:pt x="707" y="7974"/>
                </a:cubicBezTo>
                <a:cubicBezTo>
                  <a:pt x="742" y="7910"/>
                  <a:pt x="829" y="7634"/>
                  <a:pt x="829" y="7588"/>
                </a:cubicBezTo>
                <a:cubicBezTo>
                  <a:pt x="829" y="7566"/>
                  <a:pt x="850" y="7506"/>
                  <a:pt x="875" y="7452"/>
                </a:cubicBezTo>
                <a:cubicBezTo>
                  <a:pt x="900" y="7398"/>
                  <a:pt x="939" y="7298"/>
                  <a:pt x="962" y="7232"/>
                </a:cubicBezTo>
                <a:cubicBezTo>
                  <a:pt x="1023" y="7055"/>
                  <a:pt x="1070" y="6954"/>
                  <a:pt x="1093" y="6954"/>
                </a:cubicBezTo>
                <a:cubicBezTo>
                  <a:pt x="1104" y="6954"/>
                  <a:pt x="1122" y="6914"/>
                  <a:pt x="1132" y="6864"/>
                </a:cubicBezTo>
                <a:cubicBezTo>
                  <a:pt x="1151" y="6759"/>
                  <a:pt x="1284" y="6472"/>
                  <a:pt x="1313" y="6472"/>
                </a:cubicBezTo>
                <a:cubicBezTo>
                  <a:pt x="1323" y="6472"/>
                  <a:pt x="1340" y="6425"/>
                  <a:pt x="1349" y="6368"/>
                </a:cubicBezTo>
                <a:cubicBezTo>
                  <a:pt x="1359" y="6312"/>
                  <a:pt x="1386" y="6240"/>
                  <a:pt x="1411" y="6208"/>
                </a:cubicBezTo>
                <a:cubicBezTo>
                  <a:pt x="1436" y="6177"/>
                  <a:pt x="1457" y="6138"/>
                  <a:pt x="1457" y="6122"/>
                </a:cubicBezTo>
                <a:cubicBezTo>
                  <a:pt x="1457" y="6105"/>
                  <a:pt x="1475" y="6078"/>
                  <a:pt x="1496" y="6060"/>
                </a:cubicBezTo>
                <a:cubicBezTo>
                  <a:pt x="1538" y="6025"/>
                  <a:pt x="1650" y="5804"/>
                  <a:pt x="1650" y="5757"/>
                </a:cubicBezTo>
                <a:cubicBezTo>
                  <a:pt x="1650" y="5742"/>
                  <a:pt x="1669" y="5714"/>
                  <a:pt x="1691" y="5696"/>
                </a:cubicBezTo>
                <a:cubicBezTo>
                  <a:pt x="1712" y="5678"/>
                  <a:pt x="1757" y="5622"/>
                  <a:pt x="1789" y="5570"/>
                </a:cubicBezTo>
                <a:cubicBezTo>
                  <a:pt x="1846" y="5481"/>
                  <a:pt x="1848" y="5480"/>
                  <a:pt x="1893" y="5520"/>
                </a:cubicBezTo>
                <a:cubicBezTo>
                  <a:pt x="1950" y="5572"/>
                  <a:pt x="1953" y="5610"/>
                  <a:pt x="1901" y="5653"/>
                </a:cubicBezTo>
                <a:cubicBezTo>
                  <a:pt x="1879" y="5672"/>
                  <a:pt x="1830" y="5755"/>
                  <a:pt x="1793" y="5838"/>
                </a:cubicBezTo>
                <a:cubicBezTo>
                  <a:pt x="1755" y="5922"/>
                  <a:pt x="1707" y="5996"/>
                  <a:pt x="1687" y="6004"/>
                </a:cubicBezTo>
                <a:cubicBezTo>
                  <a:pt x="1666" y="6012"/>
                  <a:pt x="1650" y="6034"/>
                  <a:pt x="1650" y="6052"/>
                </a:cubicBezTo>
                <a:cubicBezTo>
                  <a:pt x="1650" y="6071"/>
                  <a:pt x="1623" y="6129"/>
                  <a:pt x="1588" y="6181"/>
                </a:cubicBezTo>
                <a:cubicBezTo>
                  <a:pt x="1554" y="6233"/>
                  <a:pt x="1532" y="6287"/>
                  <a:pt x="1540" y="6301"/>
                </a:cubicBezTo>
                <a:cubicBezTo>
                  <a:pt x="1549" y="6315"/>
                  <a:pt x="1528" y="6354"/>
                  <a:pt x="1494" y="6388"/>
                </a:cubicBezTo>
                <a:cubicBezTo>
                  <a:pt x="1460" y="6422"/>
                  <a:pt x="1432" y="6467"/>
                  <a:pt x="1432" y="6488"/>
                </a:cubicBezTo>
                <a:cubicBezTo>
                  <a:pt x="1432" y="6541"/>
                  <a:pt x="1318" y="6768"/>
                  <a:pt x="1274" y="6802"/>
                </a:cubicBezTo>
                <a:cubicBezTo>
                  <a:pt x="1254" y="6817"/>
                  <a:pt x="1238" y="6844"/>
                  <a:pt x="1241" y="6862"/>
                </a:cubicBezTo>
                <a:cubicBezTo>
                  <a:pt x="1249" y="6905"/>
                  <a:pt x="1219" y="7028"/>
                  <a:pt x="1185" y="7087"/>
                </a:cubicBezTo>
                <a:cubicBezTo>
                  <a:pt x="1171" y="7114"/>
                  <a:pt x="1153" y="7166"/>
                  <a:pt x="1145" y="7203"/>
                </a:cubicBezTo>
                <a:cubicBezTo>
                  <a:pt x="1137" y="7240"/>
                  <a:pt x="1121" y="7268"/>
                  <a:pt x="1108" y="7267"/>
                </a:cubicBezTo>
                <a:cubicBezTo>
                  <a:pt x="1078" y="7263"/>
                  <a:pt x="1051" y="7335"/>
                  <a:pt x="1049" y="7427"/>
                </a:cubicBezTo>
                <a:cubicBezTo>
                  <a:pt x="1048" y="7467"/>
                  <a:pt x="1031" y="7522"/>
                  <a:pt x="1012" y="7548"/>
                </a:cubicBezTo>
                <a:cubicBezTo>
                  <a:pt x="992" y="7574"/>
                  <a:pt x="976" y="7620"/>
                  <a:pt x="975" y="7650"/>
                </a:cubicBezTo>
                <a:cubicBezTo>
                  <a:pt x="975" y="7681"/>
                  <a:pt x="947" y="7755"/>
                  <a:pt x="914" y="7818"/>
                </a:cubicBezTo>
                <a:cubicBezTo>
                  <a:pt x="880" y="7880"/>
                  <a:pt x="854" y="7964"/>
                  <a:pt x="854" y="8003"/>
                </a:cubicBezTo>
                <a:cubicBezTo>
                  <a:pt x="854" y="8074"/>
                  <a:pt x="843" y="8117"/>
                  <a:pt x="771" y="8346"/>
                </a:cubicBezTo>
                <a:cubicBezTo>
                  <a:pt x="750" y="8414"/>
                  <a:pt x="732" y="8502"/>
                  <a:pt x="732" y="8541"/>
                </a:cubicBezTo>
                <a:cubicBezTo>
                  <a:pt x="732" y="8579"/>
                  <a:pt x="721" y="8623"/>
                  <a:pt x="705" y="8639"/>
                </a:cubicBezTo>
                <a:cubicBezTo>
                  <a:pt x="690" y="8654"/>
                  <a:pt x="674" y="8713"/>
                  <a:pt x="671" y="8770"/>
                </a:cubicBezTo>
                <a:cubicBezTo>
                  <a:pt x="665" y="8866"/>
                  <a:pt x="641" y="9050"/>
                  <a:pt x="553" y="9645"/>
                </a:cubicBezTo>
                <a:cubicBezTo>
                  <a:pt x="534" y="9778"/>
                  <a:pt x="510" y="9989"/>
                  <a:pt x="499" y="10115"/>
                </a:cubicBezTo>
                <a:cubicBezTo>
                  <a:pt x="470" y="10468"/>
                  <a:pt x="487" y="11370"/>
                  <a:pt x="530" y="11713"/>
                </a:cubicBezTo>
                <a:cubicBezTo>
                  <a:pt x="551" y="11882"/>
                  <a:pt x="565" y="12040"/>
                  <a:pt x="561" y="12064"/>
                </a:cubicBezTo>
                <a:cubicBezTo>
                  <a:pt x="557" y="12088"/>
                  <a:pt x="566" y="12131"/>
                  <a:pt x="582" y="12160"/>
                </a:cubicBezTo>
                <a:cubicBezTo>
                  <a:pt x="598" y="12189"/>
                  <a:pt x="611" y="12237"/>
                  <a:pt x="609" y="12268"/>
                </a:cubicBezTo>
                <a:cubicBezTo>
                  <a:pt x="602" y="12418"/>
                  <a:pt x="661" y="12751"/>
                  <a:pt x="711" y="12848"/>
                </a:cubicBezTo>
                <a:cubicBezTo>
                  <a:pt x="723" y="12871"/>
                  <a:pt x="732" y="12923"/>
                  <a:pt x="732" y="12962"/>
                </a:cubicBezTo>
                <a:cubicBezTo>
                  <a:pt x="732" y="13001"/>
                  <a:pt x="744" y="13041"/>
                  <a:pt x="757" y="13049"/>
                </a:cubicBezTo>
                <a:cubicBezTo>
                  <a:pt x="771" y="13057"/>
                  <a:pt x="781" y="13099"/>
                  <a:pt x="781" y="13143"/>
                </a:cubicBezTo>
                <a:cubicBezTo>
                  <a:pt x="781" y="13193"/>
                  <a:pt x="795" y="13229"/>
                  <a:pt x="817" y="13238"/>
                </a:cubicBezTo>
                <a:cubicBezTo>
                  <a:pt x="841" y="13247"/>
                  <a:pt x="854" y="13285"/>
                  <a:pt x="854" y="13348"/>
                </a:cubicBezTo>
                <a:cubicBezTo>
                  <a:pt x="854" y="13400"/>
                  <a:pt x="866" y="13452"/>
                  <a:pt x="881" y="13461"/>
                </a:cubicBezTo>
                <a:cubicBezTo>
                  <a:pt x="913" y="13481"/>
                  <a:pt x="889" y="13117"/>
                  <a:pt x="856" y="13074"/>
                </a:cubicBezTo>
                <a:cubicBezTo>
                  <a:pt x="845" y="13060"/>
                  <a:pt x="818" y="12886"/>
                  <a:pt x="794" y="12687"/>
                </a:cubicBezTo>
                <a:cubicBezTo>
                  <a:pt x="765" y="12442"/>
                  <a:pt x="739" y="12318"/>
                  <a:pt x="717" y="12305"/>
                </a:cubicBezTo>
                <a:cubicBezTo>
                  <a:pt x="671" y="12278"/>
                  <a:pt x="674" y="12097"/>
                  <a:pt x="721" y="12079"/>
                </a:cubicBezTo>
                <a:cubicBezTo>
                  <a:pt x="762" y="12064"/>
                  <a:pt x="770" y="11949"/>
                  <a:pt x="732" y="11912"/>
                </a:cubicBezTo>
                <a:cubicBezTo>
                  <a:pt x="717" y="11896"/>
                  <a:pt x="705" y="11668"/>
                  <a:pt x="702" y="11308"/>
                </a:cubicBezTo>
                <a:cubicBezTo>
                  <a:pt x="697" y="10809"/>
                  <a:pt x="701" y="10732"/>
                  <a:pt x="732" y="10732"/>
                </a:cubicBezTo>
                <a:cubicBezTo>
                  <a:pt x="761" y="10732"/>
                  <a:pt x="771" y="10772"/>
                  <a:pt x="777" y="10913"/>
                </a:cubicBezTo>
                <a:cubicBezTo>
                  <a:pt x="782" y="11040"/>
                  <a:pt x="795" y="11098"/>
                  <a:pt x="819" y="11112"/>
                </a:cubicBezTo>
                <a:cubicBezTo>
                  <a:pt x="848" y="11128"/>
                  <a:pt x="854" y="11217"/>
                  <a:pt x="854" y="11599"/>
                </a:cubicBezTo>
                <a:cubicBezTo>
                  <a:pt x="854" y="12006"/>
                  <a:pt x="859" y="12068"/>
                  <a:pt x="892" y="12081"/>
                </a:cubicBezTo>
                <a:cubicBezTo>
                  <a:pt x="926" y="12094"/>
                  <a:pt x="928" y="12123"/>
                  <a:pt x="914" y="12289"/>
                </a:cubicBezTo>
                <a:cubicBezTo>
                  <a:pt x="898" y="12471"/>
                  <a:pt x="899" y="12484"/>
                  <a:pt x="941" y="12476"/>
                </a:cubicBezTo>
                <a:cubicBezTo>
                  <a:pt x="976" y="12470"/>
                  <a:pt x="988" y="12487"/>
                  <a:pt x="995" y="12554"/>
                </a:cubicBezTo>
                <a:cubicBezTo>
                  <a:pt x="999" y="12600"/>
                  <a:pt x="1011" y="12649"/>
                  <a:pt x="1024" y="12661"/>
                </a:cubicBezTo>
                <a:cubicBezTo>
                  <a:pt x="1036" y="12674"/>
                  <a:pt x="1047" y="12719"/>
                  <a:pt x="1047" y="12762"/>
                </a:cubicBezTo>
                <a:cubicBezTo>
                  <a:pt x="1047" y="12809"/>
                  <a:pt x="1062" y="12843"/>
                  <a:pt x="1085" y="12852"/>
                </a:cubicBezTo>
                <a:cubicBezTo>
                  <a:pt x="1113" y="12863"/>
                  <a:pt x="1120" y="12894"/>
                  <a:pt x="1114" y="12970"/>
                </a:cubicBezTo>
                <a:cubicBezTo>
                  <a:pt x="1108" y="13055"/>
                  <a:pt x="1098" y="13073"/>
                  <a:pt x="1052" y="13080"/>
                </a:cubicBezTo>
                <a:cubicBezTo>
                  <a:pt x="1011" y="13086"/>
                  <a:pt x="998" y="13103"/>
                  <a:pt x="998" y="13157"/>
                </a:cubicBezTo>
                <a:cubicBezTo>
                  <a:pt x="998" y="13195"/>
                  <a:pt x="1010" y="13233"/>
                  <a:pt x="1024" y="13242"/>
                </a:cubicBezTo>
                <a:cubicBezTo>
                  <a:pt x="1055" y="13261"/>
                  <a:pt x="1055" y="13633"/>
                  <a:pt x="1024" y="13652"/>
                </a:cubicBezTo>
                <a:cubicBezTo>
                  <a:pt x="994" y="13671"/>
                  <a:pt x="991" y="13802"/>
                  <a:pt x="1020" y="13820"/>
                </a:cubicBezTo>
                <a:cubicBezTo>
                  <a:pt x="1031" y="13827"/>
                  <a:pt x="1046" y="13888"/>
                  <a:pt x="1052" y="13957"/>
                </a:cubicBezTo>
                <a:cubicBezTo>
                  <a:pt x="1062" y="14051"/>
                  <a:pt x="1078" y="14091"/>
                  <a:pt x="1122" y="14124"/>
                </a:cubicBezTo>
                <a:cubicBezTo>
                  <a:pt x="1172" y="14163"/>
                  <a:pt x="1176" y="14174"/>
                  <a:pt x="1149" y="14219"/>
                </a:cubicBezTo>
                <a:cubicBezTo>
                  <a:pt x="1122" y="14263"/>
                  <a:pt x="1123" y="14275"/>
                  <a:pt x="1168" y="14311"/>
                </a:cubicBezTo>
                <a:cubicBezTo>
                  <a:pt x="1203" y="14339"/>
                  <a:pt x="1225" y="14391"/>
                  <a:pt x="1234" y="14467"/>
                </a:cubicBezTo>
                <a:cubicBezTo>
                  <a:pt x="1242" y="14537"/>
                  <a:pt x="1259" y="14581"/>
                  <a:pt x="1278" y="14581"/>
                </a:cubicBezTo>
                <a:cubicBezTo>
                  <a:pt x="1295" y="14581"/>
                  <a:pt x="1331" y="14634"/>
                  <a:pt x="1359" y="14697"/>
                </a:cubicBezTo>
                <a:cubicBezTo>
                  <a:pt x="1465" y="14933"/>
                  <a:pt x="1511" y="15030"/>
                  <a:pt x="1544" y="15092"/>
                </a:cubicBezTo>
                <a:cubicBezTo>
                  <a:pt x="1563" y="15127"/>
                  <a:pt x="1573" y="15171"/>
                  <a:pt x="1567" y="15188"/>
                </a:cubicBezTo>
                <a:cubicBezTo>
                  <a:pt x="1561" y="15206"/>
                  <a:pt x="1574" y="15255"/>
                  <a:pt x="1596" y="15296"/>
                </a:cubicBezTo>
                <a:cubicBezTo>
                  <a:pt x="1619" y="15338"/>
                  <a:pt x="1663" y="15416"/>
                  <a:pt x="1693" y="15470"/>
                </a:cubicBezTo>
                <a:cubicBezTo>
                  <a:pt x="1727" y="15532"/>
                  <a:pt x="1737" y="15574"/>
                  <a:pt x="1721" y="15583"/>
                </a:cubicBezTo>
                <a:cubicBezTo>
                  <a:pt x="1707" y="15593"/>
                  <a:pt x="1726" y="15633"/>
                  <a:pt x="1770" y="15682"/>
                </a:cubicBezTo>
                <a:cubicBezTo>
                  <a:pt x="1810" y="15728"/>
                  <a:pt x="1843" y="15786"/>
                  <a:pt x="1843" y="15811"/>
                </a:cubicBezTo>
                <a:cubicBezTo>
                  <a:pt x="1843" y="15836"/>
                  <a:pt x="1870" y="15882"/>
                  <a:pt x="1903" y="15913"/>
                </a:cubicBezTo>
                <a:cubicBezTo>
                  <a:pt x="1942" y="15950"/>
                  <a:pt x="1964" y="15996"/>
                  <a:pt x="1964" y="16046"/>
                </a:cubicBezTo>
                <a:cubicBezTo>
                  <a:pt x="1965" y="16107"/>
                  <a:pt x="1975" y="16125"/>
                  <a:pt x="2018" y="16131"/>
                </a:cubicBezTo>
                <a:cubicBezTo>
                  <a:pt x="2064" y="16137"/>
                  <a:pt x="2074" y="16155"/>
                  <a:pt x="2080" y="16241"/>
                </a:cubicBezTo>
                <a:cubicBezTo>
                  <a:pt x="2086" y="16316"/>
                  <a:pt x="2077" y="16348"/>
                  <a:pt x="2049" y="16358"/>
                </a:cubicBezTo>
                <a:cubicBezTo>
                  <a:pt x="1997" y="16378"/>
                  <a:pt x="2003" y="16478"/>
                  <a:pt x="2059" y="16534"/>
                </a:cubicBezTo>
                <a:cubicBezTo>
                  <a:pt x="2098" y="16573"/>
                  <a:pt x="2107" y="16575"/>
                  <a:pt x="2119" y="16545"/>
                </a:cubicBezTo>
                <a:cubicBezTo>
                  <a:pt x="2128" y="16520"/>
                  <a:pt x="2163" y="16511"/>
                  <a:pt x="2236" y="16516"/>
                </a:cubicBezTo>
                <a:cubicBezTo>
                  <a:pt x="2339" y="16524"/>
                  <a:pt x="2339" y="16524"/>
                  <a:pt x="2346" y="16626"/>
                </a:cubicBezTo>
                <a:cubicBezTo>
                  <a:pt x="2355" y="16746"/>
                  <a:pt x="2296" y="16795"/>
                  <a:pt x="2238" y="16717"/>
                </a:cubicBezTo>
                <a:cubicBezTo>
                  <a:pt x="2209" y="16677"/>
                  <a:pt x="2205" y="16683"/>
                  <a:pt x="2205" y="16784"/>
                </a:cubicBezTo>
                <a:cubicBezTo>
                  <a:pt x="2205" y="16882"/>
                  <a:pt x="2213" y="16898"/>
                  <a:pt x="2256" y="16898"/>
                </a:cubicBezTo>
                <a:cubicBezTo>
                  <a:pt x="2323" y="16898"/>
                  <a:pt x="2479" y="17059"/>
                  <a:pt x="2460" y="17108"/>
                </a:cubicBezTo>
                <a:cubicBezTo>
                  <a:pt x="2451" y="17131"/>
                  <a:pt x="2465" y="17160"/>
                  <a:pt x="2495" y="17181"/>
                </a:cubicBezTo>
                <a:cubicBezTo>
                  <a:pt x="2521" y="17200"/>
                  <a:pt x="2543" y="17235"/>
                  <a:pt x="2543" y="17258"/>
                </a:cubicBezTo>
                <a:cubicBezTo>
                  <a:pt x="2543" y="17282"/>
                  <a:pt x="2571" y="17326"/>
                  <a:pt x="2604" y="17357"/>
                </a:cubicBezTo>
                <a:cubicBezTo>
                  <a:pt x="2638" y="17388"/>
                  <a:pt x="2664" y="17424"/>
                  <a:pt x="2664" y="17436"/>
                </a:cubicBezTo>
                <a:cubicBezTo>
                  <a:pt x="2664" y="17448"/>
                  <a:pt x="2708" y="17498"/>
                  <a:pt x="2761" y="17549"/>
                </a:cubicBezTo>
                <a:cubicBezTo>
                  <a:pt x="2814" y="17600"/>
                  <a:pt x="2857" y="17664"/>
                  <a:pt x="2857" y="17690"/>
                </a:cubicBezTo>
                <a:cubicBezTo>
                  <a:pt x="2857" y="17717"/>
                  <a:pt x="2900" y="17776"/>
                  <a:pt x="2953" y="17821"/>
                </a:cubicBezTo>
                <a:cubicBezTo>
                  <a:pt x="3007" y="17867"/>
                  <a:pt x="3050" y="17912"/>
                  <a:pt x="3050" y="17920"/>
                </a:cubicBezTo>
                <a:cubicBezTo>
                  <a:pt x="3050" y="17927"/>
                  <a:pt x="3122" y="18004"/>
                  <a:pt x="3208" y="18091"/>
                </a:cubicBezTo>
                <a:cubicBezTo>
                  <a:pt x="3294" y="18178"/>
                  <a:pt x="3364" y="18264"/>
                  <a:pt x="3364" y="18282"/>
                </a:cubicBezTo>
                <a:cubicBezTo>
                  <a:pt x="3364" y="18300"/>
                  <a:pt x="3392" y="18329"/>
                  <a:pt x="3426" y="18347"/>
                </a:cubicBezTo>
                <a:cubicBezTo>
                  <a:pt x="3460" y="18366"/>
                  <a:pt x="3506" y="18411"/>
                  <a:pt x="3528" y="18448"/>
                </a:cubicBezTo>
                <a:cubicBezTo>
                  <a:pt x="3550" y="18485"/>
                  <a:pt x="3582" y="18515"/>
                  <a:pt x="3599" y="18515"/>
                </a:cubicBezTo>
                <a:cubicBezTo>
                  <a:pt x="3617" y="18515"/>
                  <a:pt x="3659" y="18544"/>
                  <a:pt x="3692" y="18577"/>
                </a:cubicBezTo>
                <a:cubicBezTo>
                  <a:pt x="3725" y="18610"/>
                  <a:pt x="3764" y="18637"/>
                  <a:pt x="3777" y="18637"/>
                </a:cubicBezTo>
                <a:cubicBezTo>
                  <a:pt x="3790" y="18637"/>
                  <a:pt x="3807" y="18654"/>
                  <a:pt x="3815" y="18675"/>
                </a:cubicBezTo>
                <a:cubicBezTo>
                  <a:pt x="3831" y="18716"/>
                  <a:pt x="3937" y="18829"/>
                  <a:pt x="3960" y="18829"/>
                </a:cubicBezTo>
                <a:cubicBezTo>
                  <a:pt x="3967" y="18829"/>
                  <a:pt x="4023" y="18873"/>
                  <a:pt x="4083" y="18926"/>
                </a:cubicBezTo>
                <a:cubicBezTo>
                  <a:pt x="4144" y="18979"/>
                  <a:pt x="4203" y="19022"/>
                  <a:pt x="4214" y="19022"/>
                </a:cubicBezTo>
                <a:cubicBezTo>
                  <a:pt x="4226" y="19022"/>
                  <a:pt x="4244" y="19050"/>
                  <a:pt x="4257" y="19082"/>
                </a:cubicBezTo>
                <a:cubicBezTo>
                  <a:pt x="4269" y="19114"/>
                  <a:pt x="4317" y="19158"/>
                  <a:pt x="4365" y="19180"/>
                </a:cubicBezTo>
                <a:cubicBezTo>
                  <a:pt x="4470" y="19230"/>
                  <a:pt x="4488" y="19256"/>
                  <a:pt x="4450" y="19301"/>
                </a:cubicBezTo>
                <a:cubicBezTo>
                  <a:pt x="4412" y="19347"/>
                  <a:pt x="4345" y="19346"/>
                  <a:pt x="4307" y="19300"/>
                </a:cubicBezTo>
                <a:cubicBezTo>
                  <a:pt x="4269" y="19254"/>
                  <a:pt x="4209" y="19253"/>
                  <a:pt x="4209" y="19298"/>
                </a:cubicBezTo>
                <a:cubicBezTo>
                  <a:pt x="4209" y="19339"/>
                  <a:pt x="4397" y="19529"/>
                  <a:pt x="4438" y="19529"/>
                </a:cubicBezTo>
                <a:cubicBezTo>
                  <a:pt x="4455" y="19529"/>
                  <a:pt x="4483" y="19546"/>
                  <a:pt x="4500" y="19566"/>
                </a:cubicBezTo>
                <a:cubicBezTo>
                  <a:pt x="4542" y="19617"/>
                  <a:pt x="4730" y="19614"/>
                  <a:pt x="4750" y="19562"/>
                </a:cubicBezTo>
                <a:cubicBezTo>
                  <a:pt x="4764" y="19525"/>
                  <a:pt x="4770" y="19525"/>
                  <a:pt x="4810" y="19562"/>
                </a:cubicBezTo>
                <a:cubicBezTo>
                  <a:pt x="4834" y="19583"/>
                  <a:pt x="4873" y="19602"/>
                  <a:pt x="4899" y="19602"/>
                </a:cubicBezTo>
                <a:cubicBezTo>
                  <a:pt x="4966" y="19602"/>
                  <a:pt x="5174" y="19870"/>
                  <a:pt x="5174" y="19957"/>
                </a:cubicBezTo>
                <a:cubicBezTo>
                  <a:pt x="5174" y="19993"/>
                  <a:pt x="5178" y="19992"/>
                  <a:pt x="5219" y="19955"/>
                </a:cubicBezTo>
                <a:cubicBezTo>
                  <a:pt x="5274" y="19905"/>
                  <a:pt x="5341" y="19903"/>
                  <a:pt x="5360" y="19951"/>
                </a:cubicBezTo>
                <a:cubicBezTo>
                  <a:pt x="5367" y="19971"/>
                  <a:pt x="5393" y="19988"/>
                  <a:pt x="5417" y="19988"/>
                </a:cubicBezTo>
                <a:cubicBezTo>
                  <a:pt x="5442" y="19988"/>
                  <a:pt x="5469" y="19999"/>
                  <a:pt x="5477" y="20013"/>
                </a:cubicBezTo>
                <a:cubicBezTo>
                  <a:pt x="5488" y="20030"/>
                  <a:pt x="5504" y="20028"/>
                  <a:pt x="5527" y="20009"/>
                </a:cubicBezTo>
                <a:cubicBezTo>
                  <a:pt x="5566" y="19977"/>
                  <a:pt x="5581" y="19987"/>
                  <a:pt x="5620" y="20065"/>
                </a:cubicBezTo>
                <a:cubicBezTo>
                  <a:pt x="5634" y="20094"/>
                  <a:pt x="5681" y="20127"/>
                  <a:pt x="5724" y="20138"/>
                </a:cubicBezTo>
                <a:cubicBezTo>
                  <a:pt x="5817" y="20162"/>
                  <a:pt x="5848" y="20204"/>
                  <a:pt x="5786" y="20221"/>
                </a:cubicBezTo>
                <a:cubicBezTo>
                  <a:pt x="5755" y="20229"/>
                  <a:pt x="5741" y="20254"/>
                  <a:pt x="5741" y="20298"/>
                </a:cubicBezTo>
                <a:cubicBezTo>
                  <a:pt x="5742" y="20351"/>
                  <a:pt x="5756" y="20363"/>
                  <a:pt x="5813" y="20369"/>
                </a:cubicBezTo>
                <a:cubicBezTo>
                  <a:pt x="5851" y="20374"/>
                  <a:pt x="5893" y="20366"/>
                  <a:pt x="5907" y="20352"/>
                </a:cubicBezTo>
                <a:cubicBezTo>
                  <a:pt x="5940" y="20319"/>
                  <a:pt x="6109" y="20318"/>
                  <a:pt x="6129" y="20350"/>
                </a:cubicBezTo>
                <a:cubicBezTo>
                  <a:pt x="6137" y="20363"/>
                  <a:pt x="6181" y="20373"/>
                  <a:pt x="6227" y="20373"/>
                </a:cubicBezTo>
                <a:cubicBezTo>
                  <a:pt x="6280" y="20373"/>
                  <a:pt x="6316" y="20388"/>
                  <a:pt x="6325" y="20412"/>
                </a:cubicBezTo>
                <a:cubicBezTo>
                  <a:pt x="6333" y="20432"/>
                  <a:pt x="6372" y="20465"/>
                  <a:pt x="6410" y="20485"/>
                </a:cubicBezTo>
                <a:cubicBezTo>
                  <a:pt x="6489" y="20526"/>
                  <a:pt x="6482" y="20568"/>
                  <a:pt x="6395" y="20568"/>
                </a:cubicBezTo>
                <a:cubicBezTo>
                  <a:pt x="6321" y="20568"/>
                  <a:pt x="6295" y="20606"/>
                  <a:pt x="6350" y="20635"/>
                </a:cubicBezTo>
                <a:cubicBezTo>
                  <a:pt x="6384" y="20653"/>
                  <a:pt x="6407" y="20643"/>
                  <a:pt x="6451" y="20591"/>
                </a:cubicBezTo>
                <a:cubicBezTo>
                  <a:pt x="6502" y="20531"/>
                  <a:pt x="6515" y="20526"/>
                  <a:pt x="6584" y="20549"/>
                </a:cubicBezTo>
                <a:cubicBezTo>
                  <a:pt x="6731" y="20596"/>
                  <a:pt x="6913" y="20694"/>
                  <a:pt x="6913" y="20724"/>
                </a:cubicBezTo>
                <a:cubicBezTo>
                  <a:pt x="6913" y="20767"/>
                  <a:pt x="6996" y="20784"/>
                  <a:pt x="7131" y="20768"/>
                </a:cubicBezTo>
                <a:cubicBezTo>
                  <a:pt x="7226" y="20757"/>
                  <a:pt x="7259" y="20763"/>
                  <a:pt x="7313" y="20805"/>
                </a:cubicBezTo>
                <a:cubicBezTo>
                  <a:pt x="7348" y="20833"/>
                  <a:pt x="7400" y="20857"/>
                  <a:pt x="7426" y="20857"/>
                </a:cubicBezTo>
                <a:cubicBezTo>
                  <a:pt x="7453" y="20857"/>
                  <a:pt x="7479" y="20878"/>
                  <a:pt x="7486" y="20905"/>
                </a:cubicBezTo>
                <a:cubicBezTo>
                  <a:pt x="7501" y="20962"/>
                  <a:pt x="7497" y="20961"/>
                  <a:pt x="7577" y="20924"/>
                </a:cubicBezTo>
                <a:cubicBezTo>
                  <a:pt x="7624" y="20903"/>
                  <a:pt x="7646" y="20903"/>
                  <a:pt x="7667" y="20924"/>
                </a:cubicBezTo>
                <a:cubicBezTo>
                  <a:pt x="7683" y="20940"/>
                  <a:pt x="7729" y="20953"/>
                  <a:pt x="7771" y="20953"/>
                </a:cubicBezTo>
                <a:cubicBezTo>
                  <a:pt x="7814" y="20953"/>
                  <a:pt x="7863" y="20970"/>
                  <a:pt x="7879" y="20990"/>
                </a:cubicBezTo>
                <a:cubicBezTo>
                  <a:pt x="7896" y="21010"/>
                  <a:pt x="7941" y="21027"/>
                  <a:pt x="7980" y="21027"/>
                </a:cubicBezTo>
                <a:cubicBezTo>
                  <a:pt x="8020" y="21027"/>
                  <a:pt x="8056" y="21041"/>
                  <a:pt x="8064" y="21061"/>
                </a:cubicBezTo>
                <a:cubicBezTo>
                  <a:pt x="8073" y="21084"/>
                  <a:pt x="8109" y="21098"/>
                  <a:pt x="8161" y="21098"/>
                </a:cubicBezTo>
                <a:cubicBezTo>
                  <a:pt x="8207" y="21098"/>
                  <a:pt x="8264" y="21107"/>
                  <a:pt x="8286" y="21119"/>
                </a:cubicBezTo>
                <a:cubicBezTo>
                  <a:pt x="8309" y="21131"/>
                  <a:pt x="8434" y="21149"/>
                  <a:pt x="8566" y="21158"/>
                </a:cubicBezTo>
                <a:cubicBezTo>
                  <a:pt x="8820" y="21174"/>
                  <a:pt x="8845" y="21180"/>
                  <a:pt x="8845" y="21229"/>
                </a:cubicBezTo>
                <a:cubicBezTo>
                  <a:pt x="8845" y="21265"/>
                  <a:pt x="9014" y="21290"/>
                  <a:pt x="9248" y="21291"/>
                </a:cubicBezTo>
                <a:cubicBezTo>
                  <a:pt x="9330" y="21291"/>
                  <a:pt x="9404" y="21302"/>
                  <a:pt x="9412" y="21316"/>
                </a:cubicBezTo>
                <a:cubicBezTo>
                  <a:pt x="9421" y="21329"/>
                  <a:pt x="9545" y="21339"/>
                  <a:pt x="9703" y="21339"/>
                </a:cubicBezTo>
                <a:cubicBezTo>
                  <a:pt x="9927" y="21339"/>
                  <a:pt x="9983" y="21346"/>
                  <a:pt x="9994" y="21375"/>
                </a:cubicBezTo>
                <a:cubicBezTo>
                  <a:pt x="10006" y="21406"/>
                  <a:pt x="10098" y="21412"/>
                  <a:pt x="10615" y="21412"/>
                </a:cubicBezTo>
                <a:cubicBezTo>
                  <a:pt x="10949" y="21412"/>
                  <a:pt x="11331" y="21402"/>
                  <a:pt x="11463" y="21389"/>
                </a:cubicBezTo>
                <a:cubicBezTo>
                  <a:pt x="11596" y="21376"/>
                  <a:pt x="11834" y="21352"/>
                  <a:pt x="11990" y="21337"/>
                </a:cubicBezTo>
                <a:cubicBezTo>
                  <a:pt x="12146" y="21322"/>
                  <a:pt x="12279" y="21300"/>
                  <a:pt x="12287" y="21289"/>
                </a:cubicBezTo>
                <a:cubicBezTo>
                  <a:pt x="12294" y="21277"/>
                  <a:pt x="12379" y="21267"/>
                  <a:pt x="12478" y="21267"/>
                </a:cubicBezTo>
                <a:cubicBezTo>
                  <a:pt x="12576" y="21267"/>
                  <a:pt x="12664" y="21256"/>
                  <a:pt x="12672" y="21242"/>
                </a:cubicBezTo>
                <a:cubicBezTo>
                  <a:pt x="12680" y="21229"/>
                  <a:pt x="12741" y="21219"/>
                  <a:pt x="12807" y="21219"/>
                </a:cubicBezTo>
                <a:cubicBezTo>
                  <a:pt x="12873" y="21219"/>
                  <a:pt x="12966" y="21203"/>
                  <a:pt x="13013" y="21183"/>
                </a:cubicBezTo>
                <a:cubicBezTo>
                  <a:pt x="13061" y="21163"/>
                  <a:pt x="13142" y="21146"/>
                  <a:pt x="13193" y="21146"/>
                </a:cubicBezTo>
                <a:cubicBezTo>
                  <a:pt x="13243" y="21146"/>
                  <a:pt x="13291" y="21136"/>
                  <a:pt x="13299" y="21123"/>
                </a:cubicBezTo>
                <a:cubicBezTo>
                  <a:pt x="13307" y="21110"/>
                  <a:pt x="13340" y="21098"/>
                  <a:pt x="13372" y="21098"/>
                </a:cubicBezTo>
                <a:cubicBezTo>
                  <a:pt x="13404" y="21098"/>
                  <a:pt x="13434" y="21088"/>
                  <a:pt x="13441" y="21077"/>
                </a:cubicBezTo>
                <a:cubicBezTo>
                  <a:pt x="13449" y="21065"/>
                  <a:pt x="13527" y="21049"/>
                  <a:pt x="13617" y="21040"/>
                </a:cubicBezTo>
                <a:cubicBezTo>
                  <a:pt x="13707" y="21031"/>
                  <a:pt x="13797" y="21008"/>
                  <a:pt x="13817" y="20990"/>
                </a:cubicBezTo>
                <a:cubicBezTo>
                  <a:pt x="13838" y="20971"/>
                  <a:pt x="13930" y="20945"/>
                  <a:pt x="14020" y="20930"/>
                </a:cubicBezTo>
                <a:cubicBezTo>
                  <a:pt x="14110" y="20916"/>
                  <a:pt x="14202" y="20895"/>
                  <a:pt x="14224" y="20884"/>
                </a:cubicBezTo>
                <a:cubicBezTo>
                  <a:pt x="14247" y="20873"/>
                  <a:pt x="14316" y="20839"/>
                  <a:pt x="14378" y="20809"/>
                </a:cubicBezTo>
                <a:cubicBezTo>
                  <a:pt x="14457" y="20771"/>
                  <a:pt x="14519" y="20757"/>
                  <a:pt x="14573" y="20766"/>
                </a:cubicBezTo>
                <a:cubicBezTo>
                  <a:pt x="14697" y="20786"/>
                  <a:pt x="14781" y="20763"/>
                  <a:pt x="14789" y="20705"/>
                </a:cubicBezTo>
                <a:cubicBezTo>
                  <a:pt x="14795" y="20664"/>
                  <a:pt x="14820" y="20648"/>
                  <a:pt x="14916" y="20631"/>
                </a:cubicBezTo>
                <a:cubicBezTo>
                  <a:pt x="14983" y="20620"/>
                  <a:pt x="15062" y="20590"/>
                  <a:pt x="15092" y="20562"/>
                </a:cubicBezTo>
                <a:cubicBezTo>
                  <a:pt x="15136" y="20520"/>
                  <a:pt x="15155" y="20515"/>
                  <a:pt x="15200" y="20537"/>
                </a:cubicBezTo>
                <a:cubicBezTo>
                  <a:pt x="15291" y="20581"/>
                  <a:pt x="15384" y="20594"/>
                  <a:pt x="15402" y="20564"/>
                </a:cubicBezTo>
                <a:cubicBezTo>
                  <a:pt x="15413" y="20547"/>
                  <a:pt x="15408" y="20542"/>
                  <a:pt x="15391" y="20552"/>
                </a:cubicBezTo>
                <a:cubicBezTo>
                  <a:pt x="15375" y="20562"/>
                  <a:pt x="15357" y="20553"/>
                  <a:pt x="15348" y="20531"/>
                </a:cubicBezTo>
                <a:cubicBezTo>
                  <a:pt x="15330" y="20485"/>
                  <a:pt x="15402" y="20398"/>
                  <a:pt x="15458" y="20398"/>
                </a:cubicBezTo>
                <a:cubicBezTo>
                  <a:pt x="15480" y="20398"/>
                  <a:pt x="15519" y="20383"/>
                  <a:pt x="15545" y="20364"/>
                </a:cubicBezTo>
                <a:cubicBezTo>
                  <a:pt x="15571" y="20344"/>
                  <a:pt x="15612" y="20327"/>
                  <a:pt x="15636" y="20327"/>
                </a:cubicBezTo>
                <a:cubicBezTo>
                  <a:pt x="15677" y="20326"/>
                  <a:pt x="15700" y="20317"/>
                  <a:pt x="15815" y="20258"/>
                </a:cubicBezTo>
                <a:cubicBezTo>
                  <a:pt x="15845" y="20242"/>
                  <a:pt x="15885" y="20229"/>
                  <a:pt x="15903" y="20229"/>
                </a:cubicBezTo>
                <a:cubicBezTo>
                  <a:pt x="15922" y="20229"/>
                  <a:pt x="15943" y="20207"/>
                  <a:pt x="15950" y="20180"/>
                </a:cubicBezTo>
                <a:cubicBezTo>
                  <a:pt x="15959" y="20144"/>
                  <a:pt x="15983" y="20132"/>
                  <a:pt x="16048" y="20132"/>
                </a:cubicBezTo>
                <a:cubicBezTo>
                  <a:pt x="16118" y="20132"/>
                  <a:pt x="16134" y="20123"/>
                  <a:pt x="16141" y="20078"/>
                </a:cubicBezTo>
                <a:cubicBezTo>
                  <a:pt x="16146" y="20038"/>
                  <a:pt x="16172" y="20018"/>
                  <a:pt x="16239" y="20001"/>
                </a:cubicBezTo>
                <a:cubicBezTo>
                  <a:pt x="16289" y="19989"/>
                  <a:pt x="16330" y="19965"/>
                  <a:pt x="16330" y="19947"/>
                </a:cubicBezTo>
                <a:cubicBezTo>
                  <a:pt x="16330" y="19917"/>
                  <a:pt x="16477" y="19835"/>
                  <a:pt x="16538" y="19832"/>
                </a:cubicBezTo>
                <a:cubicBezTo>
                  <a:pt x="16553" y="19831"/>
                  <a:pt x="16588" y="19810"/>
                  <a:pt x="16615" y="19785"/>
                </a:cubicBezTo>
                <a:cubicBezTo>
                  <a:pt x="16650" y="19754"/>
                  <a:pt x="16688" y="19744"/>
                  <a:pt x="16744" y="19753"/>
                </a:cubicBezTo>
                <a:cubicBezTo>
                  <a:pt x="16788" y="19759"/>
                  <a:pt x="16845" y="19755"/>
                  <a:pt x="16871" y="19745"/>
                </a:cubicBezTo>
                <a:cubicBezTo>
                  <a:pt x="16935" y="19720"/>
                  <a:pt x="17078" y="19578"/>
                  <a:pt x="17101" y="19517"/>
                </a:cubicBezTo>
                <a:cubicBezTo>
                  <a:pt x="17112" y="19488"/>
                  <a:pt x="17141" y="19470"/>
                  <a:pt x="17176" y="19469"/>
                </a:cubicBezTo>
                <a:cubicBezTo>
                  <a:pt x="17211" y="19469"/>
                  <a:pt x="17234" y="19455"/>
                  <a:pt x="17234" y="19433"/>
                </a:cubicBezTo>
                <a:cubicBezTo>
                  <a:pt x="17234" y="19412"/>
                  <a:pt x="17258" y="19368"/>
                  <a:pt x="17288" y="19336"/>
                </a:cubicBezTo>
                <a:cubicBezTo>
                  <a:pt x="17318" y="19304"/>
                  <a:pt x="17344" y="19269"/>
                  <a:pt x="17344" y="19257"/>
                </a:cubicBezTo>
                <a:cubicBezTo>
                  <a:pt x="17344" y="19246"/>
                  <a:pt x="17375" y="19225"/>
                  <a:pt x="17415" y="19211"/>
                </a:cubicBezTo>
                <a:cubicBezTo>
                  <a:pt x="17455" y="19197"/>
                  <a:pt x="17488" y="19173"/>
                  <a:pt x="17488" y="19155"/>
                </a:cubicBezTo>
                <a:cubicBezTo>
                  <a:pt x="17488" y="19137"/>
                  <a:pt x="17521" y="19097"/>
                  <a:pt x="17562" y="19068"/>
                </a:cubicBezTo>
                <a:cubicBezTo>
                  <a:pt x="17602" y="19039"/>
                  <a:pt x="17677" y="18979"/>
                  <a:pt x="17725" y="18933"/>
                </a:cubicBezTo>
                <a:cubicBezTo>
                  <a:pt x="17774" y="18888"/>
                  <a:pt x="17858" y="18823"/>
                  <a:pt x="17912" y="18789"/>
                </a:cubicBezTo>
                <a:cubicBezTo>
                  <a:pt x="17966" y="18754"/>
                  <a:pt x="18024" y="18695"/>
                  <a:pt x="18042" y="18656"/>
                </a:cubicBezTo>
                <a:cubicBezTo>
                  <a:pt x="18059" y="18617"/>
                  <a:pt x="18098" y="18575"/>
                  <a:pt x="18128" y="18563"/>
                </a:cubicBezTo>
                <a:cubicBezTo>
                  <a:pt x="18160" y="18551"/>
                  <a:pt x="18188" y="18517"/>
                  <a:pt x="18192" y="18486"/>
                </a:cubicBezTo>
                <a:cubicBezTo>
                  <a:pt x="18198" y="18445"/>
                  <a:pt x="18213" y="18433"/>
                  <a:pt x="18252" y="18438"/>
                </a:cubicBezTo>
                <a:cubicBezTo>
                  <a:pt x="18280" y="18442"/>
                  <a:pt x="18312" y="18434"/>
                  <a:pt x="18321" y="18419"/>
                </a:cubicBezTo>
                <a:cubicBezTo>
                  <a:pt x="18333" y="18400"/>
                  <a:pt x="18351" y="18404"/>
                  <a:pt x="18381" y="18430"/>
                </a:cubicBezTo>
                <a:cubicBezTo>
                  <a:pt x="18417" y="18463"/>
                  <a:pt x="18427" y="18463"/>
                  <a:pt x="18450" y="18434"/>
                </a:cubicBezTo>
                <a:cubicBezTo>
                  <a:pt x="18472" y="18408"/>
                  <a:pt x="18471" y="18394"/>
                  <a:pt x="18443" y="18371"/>
                </a:cubicBezTo>
                <a:cubicBezTo>
                  <a:pt x="18423" y="18354"/>
                  <a:pt x="18413" y="18330"/>
                  <a:pt x="18421" y="18317"/>
                </a:cubicBezTo>
                <a:cubicBezTo>
                  <a:pt x="18430" y="18303"/>
                  <a:pt x="18437" y="18262"/>
                  <a:pt x="18439" y="18228"/>
                </a:cubicBezTo>
                <a:cubicBezTo>
                  <a:pt x="18440" y="18182"/>
                  <a:pt x="18452" y="18167"/>
                  <a:pt x="18483" y="18172"/>
                </a:cubicBezTo>
                <a:cubicBezTo>
                  <a:pt x="18506" y="18176"/>
                  <a:pt x="18526" y="18165"/>
                  <a:pt x="18526" y="18147"/>
                </a:cubicBezTo>
                <a:cubicBezTo>
                  <a:pt x="18526" y="18105"/>
                  <a:pt x="18608" y="18027"/>
                  <a:pt x="18630" y="18049"/>
                </a:cubicBezTo>
                <a:cubicBezTo>
                  <a:pt x="18638" y="18057"/>
                  <a:pt x="18668" y="18045"/>
                  <a:pt x="18693" y="18022"/>
                </a:cubicBezTo>
                <a:cubicBezTo>
                  <a:pt x="18738" y="17981"/>
                  <a:pt x="18741" y="17983"/>
                  <a:pt x="18768" y="18035"/>
                </a:cubicBezTo>
                <a:lnTo>
                  <a:pt x="18797" y="18089"/>
                </a:lnTo>
                <a:lnTo>
                  <a:pt x="18842" y="18031"/>
                </a:lnTo>
                <a:cubicBezTo>
                  <a:pt x="18894" y="17963"/>
                  <a:pt x="18885" y="17947"/>
                  <a:pt x="18819" y="17983"/>
                </a:cubicBezTo>
                <a:cubicBezTo>
                  <a:pt x="18787" y="18000"/>
                  <a:pt x="18764" y="18000"/>
                  <a:pt x="18755" y="17985"/>
                </a:cubicBezTo>
                <a:cubicBezTo>
                  <a:pt x="18735" y="17953"/>
                  <a:pt x="18788" y="17860"/>
                  <a:pt x="18817" y="17877"/>
                </a:cubicBezTo>
                <a:cubicBezTo>
                  <a:pt x="18829" y="17885"/>
                  <a:pt x="18840" y="17871"/>
                  <a:pt x="18840" y="17846"/>
                </a:cubicBezTo>
                <a:cubicBezTo>
                  <a:pt x="18840" y="17822"/>
                  <a:pt x="18878" y="17761"/>
                  <a:pt x="18923" y="17711"/>
                </a:cubicBezTo>
                <a:cubicBezTo>
                  <a:pt x="18968" y="17662"/>
                  <a:pt x="19010" y="17607"/>
                  <a:pt x="19017" y="17588"/>
                </a:cubicBezTo>
                <a:cubicBezTo>
                  <a:pt x="19025" y="17567"/>
                  <a:pt x="19049" y="17559"/>
                  <a:pt x="19079" y="17567"/>
                </a:cubicBezTo>
                <a:cubicBezTo>
                  <a:pt x="19117" y="17577"/>
                  <a:pt x="19129" y="17568"/>
                  <a:pt x="19129" y="17530"/>
                </a:cubicBezTo>
                <a:cubicBezTo>
                  <a:pt x="19129" y="17479"/>
                  <a:pt x="19179" y="17413"/>
                  <a:pt x="19329" y="17256"/>
                </a:cubicBezTo>
                <a:cubicBezTo>
                  <a:pt x="19379" y="17205"/>
                  <a:pt x="19420" y="17148"/>
                  <a:pt x="19420" y="17131"/>
                </a:cubicBezTo>
                <a:cubicBezTo>
                  <a:pt x="19420" y="17114"/>
                  <a:pt x="19446" y="17075"/>
                  <a:pt x="19478" y="17044"/>
                </a:cubicBezTo>
                <a:lnTo>
                  <a:pt x="19536" y="16990"/>
                </a:lnTo>
                <a:lnTo>
                  <a:pt x="19572" y="17060"/>
                </a:lnTo>
                <a:cubicBezTo>
                  <a:pt x="19593" y="17098"/>
                  <a:pt x="19610" y="17115"/>
                  <a:pt x="19611" y="17100"/>
                </a:cubicBezTo>
                <a:cubicBezTo>
                  <a:pt x="19611" y="17086"/>
                  <a:pt x="19660" y="17003"/>
                  <a:pt x="19719" y="16915"/>
                </a:cubicBezTo>
                <a:cubicBezTo>
                  <a:pt x="19804" y="16789"/>
                  <a:pt x="19819" y="16751"/>
                  <a:pt x="19794" y="16730"/>
                </a:cubicBezTo>
                <a:cubicBezTo>
                  <a:pt x="19751" y="16695"/>
                  <a:pt x="19737" y="16628"/>
                  <a:pt x="19759" y="16568"/>
                </a:cubicBezTo>
                <a:cubicBezTo>
                  <a:pt x="19775" y="16527"/>
                  <a:pt x="19795" y="16520"/>
                  <a:pt x="19875" y="16524"/>
                </a:cubicBezTo>
                <a:cubicBezTo>
                  <a:pt x="20007" y="16531"/>
                  <a:pt x="20057" y="16478"/>
                  <a:pt x="19975" y="16416"/>
                </a:cubicBezTo>
                <a:cubicBezTo>
                  <a:pt x="19924" y="16378"/>
                  <a:pt x="19921" y="16363"/>
                  <a:pt x="19943" y="16291"/>
                </a:cubicBezTo>
                <a:cubicBezTo>
                  <a:pt x="19956" y="16246"/>
                  <a:pt x="19979" y="16212"/>
                  <a:pt x="19995" y="16216"/>
                </a:cubicBezTo>
                <a:cubicBezTo>
                  <a:pt x="20010" y="16219"/>
                  <a:pt x="20023" y="16204"/>
                  <a:pt x="20025" y="16181"/>
                </a:cubicBezTo>
                <a:cubicBezTo>
                  <a:pt x="20027" y="16158"/>
                  <a:pt x="20032" y="16126"/>
                  <a:pt x="20033" y="16112"/>
                </a:cubicBezTo>
                <a:cubicBezTo>
                  <a:pt x="20038" y="16067"/>
                  <a:pt x="20099" y="16006"/>
                  <a:pt x="20124" y="16021"/>
                </a:cubicBezTo>
                <a:cubicBezTo>
                  <a:pt x="20137" y="16029"/>
                  <a:pt x="20144" y="16014"/>
                  <a:pt x="20139" y="15988"/>
                </a:cubicBezTo>
                <a:cubicBezTo>
                  <a:pt x="20135" y="15962"/>
                  <a:pt x="20143" y="15926"/>
                  <a:pt x="20158" y="15907"/>
                </a:cubicBezTo>
                <a:cubicBezTo>
                  <a:pt x="20174" y="15889"/>
                  <a:pt x="20191" y="15847"/>
                  <a:pt x="20195" y="15817"/>
                </a:cubicBezTo>
                <a:cubicBezTo>
                  <a:pt x="20200" y="15786"/>
                  <a:pt x="20211" y="15765"/>
                  <a:pt x="20220" y="15769"/>
                </a:cubicBezTo>
                <a:cubicBezTo>
                  <a:pt x="20244" y="15779"/>
                  <a:pt x="20340" y="15650"/>
                  <a:pt x="20334" y="15614"/>
                </a:cubicBezTo>
                <a:cubicBezTo>
                  <a:pt x="20328" y="15575"/>
                  <a:pt x="20423" y="15367"/>
                  <a:pt x="20463" y="15335"/>
                </a:cubicBezTo>
                <a:cubicBezTo>
                  <a:pt x="20480" y="15321"/>
                  <a:pt x="20523" y="15313"/>
                  <a:pt x="20559" y="15317"/>
                </a:cubicBezTo>
                <a:cubicBezTo>
                  <a:pt x="20606" y="15323"/>
                  <a:pt x="20627" y="15315"/>
                  <a:pt x="20627" y="15289"/>
                </a:cubicBezTo>
                <a:cubicBezTo>
                  <a:pt x="20627" y="15259"/>
                  <a:pt x="20619" y="15257"/>
                  <a:pt x="20590" y="15281"/>
                </a:cubicBezTo>
                <a:cubicBezTo>
                  <a:pt x="20571" y="15297"/>
                  <a:pt x="20547" y="15304"/>
                  <a:pt x="20534" y="15296"/>
                </a:cubicBezTo>
                <a:cubicBezTo>
                  <a:pt x="20513" y="15283"/>
                  <a:pt x="20520" y="15183"/>
                  <a:pt x="20548" y="15113"/>
                </a:cubicBezTo>
                <a:cubicBezTo>
                  <a:pt x="20556" y="15093"/>
                  <a:pt x="20564" y="15055"/>
                  <a:pt x="20565" y="15028"/>
                </a:cubicBezTo>
                <a:cubicBezTo>
                  <a:pt x="20566" y="14998"/>
                  <a:pt x="20586" y="14977"/>
                  <a:pt x="20619" y="14972"/>
                </a:cubicBezTo>
                <a:cubicBezTo>
                  <a:pt x="20670" y="14965"/>
                  <a:pt x="20694" y="14893"/>
                  <a:pt x="20710" y="14716"/>
                </a:cubicBezTo>
                <a:cubicBezTo>
                  <a:pt x="20712" y="14690"/>
                  <a:pt x="20729" y="14664"/>
                  <a:pt x="20747" y="14658"/>
                </a:cubicBezTo>
                <a:cubicBezTo>
                  <a:pt x="20764" y="14653"/>
                  <a:pt x="20798" y="14626"/>
                  <a:pt x="20824" y="14600"/>
                </a:cubicBezTo>
                <a:cubicBezTo>
                  <a:pt x="20859" y="14565"/>
                  <a:pt x="20878" y="14561"/>
                  <a:pt x="20903" y="14581"/>
                </a:cubicBezTo>
                <a:cubicBezTo>
                  <a:pt x="20944" y="14615"/>
                  <a:pt x="20980" y="14568"/>
                  <a:pt x="20945" y="14525"/>
                </a:cubicBezTo>
                <a:cubicBezTo>
                  <a:pt x="20932" y="14509"/>
                  <a:pt x="20921" y="14446"/>
                  <a:pt x="20920" y="14385"/>
                </a:cubicBezTo>
                <a:cubicBezTo>
                  <a:pt x="20919" y="14323"/>
                  <a:pt x="20914" y="14258"/>
                  <a:pt x="20910" y="14240"/>
                </a:cubicBezTo>
                <a:cubicBezTo>
                  <a:pt x="20905" y="14216"/>
                  <a:pt x="20930" y="14207"/>
                  <a:pt x="20995" y="14209"/>
                </a:cubicBezTo>
                <a:cubicBezTo>
                  <a:pt x="21080" y="14212"/>
                  <a:pt x="21086" y="14209"/>
                  <a:pt x="21086" y="14142"/>
                </a:cubicBezTo>
                <a:cubicBezTo>
                  <a:pt x="21086" y="14070"/>
                  <a:pt x="21084" y="14069"/>
                  <a:pt x="21024" y="14109"/>
                </a:cubicBezTo>
                <a:cubicBezTo>
                  <a:pt x="20960" y="14151"/>
                  <a:pt x="20932" y="14129"/>
                  <a:pt x="20949" y="14051"/>
                </a:cubicBezTo>
                <a:cubicBezTo>
                  <a:pt x="20963" y="13985"/>
                  <a:pt x="21036" y="13837"/>
                  <a:pt x="21061" y="13822"/>
                </a:cubicBezTo>
                <a:cubicBezTo>
                  <a:pt x="21074" y="13813"/>
                  <a:pt x="21086" y="13744"/>
                  <a:pt x="21086" y="13668"/>
                </a:cubicBezTo>
                <a:cubicBezTo>
                  <a:pt x="21086" y="13583"/>
                  <a:pt x="21100" y="13509"/>
                  <a:pt x="21122" y="13477"/>
                </a:cubicBezTo>
                <a:cubicBezTo>
                  <a:pt x="21158" y="13427"/>
                  <a:pt x="21207" y="13165"/>
                  <a:pt x="21215" y="12991"/>
                </a:cubicBezTo>
                <a:cubicBezTo>
                  <a:pt x="21220" y="12885"/>
                  <a:pt x="21271" y="12866"/>
                  <a:pt x="21304" y="12960"/>
                </a:cubicBezTo>
                <a:cubicBezTo>
                  <a:pt x="21341" y="13066"/>
                  <a:pt x="21402" y="13082"/>
                  <a:pt x="21383" y="12981"/>
                </a:cubicBezTo>
                <a:cubicBezTo>
                  <a:pt x="21375" y="12939"/>
                  <a:pt x="21360" y="12894"/>
                  <a:pt x="21348" y="12881"/>
                </a:cubicBezTo>
                <a:cubicBezTo>
                  <a:pt x="21320" y="12851"/>
                  <a:pt x="21320" y="12681"/>
                  <a:pt x="21348" y="12663"/>
                </a:cubicBezTo>
                <a:cubicBezTo>
                  <a:pt x="21360" y="12656"/>
                  <a:pt x="21379" y="12568"/>
                  <a:pt x="21389" y="12469"/>
                </a:cubicBezTo>
                <a:cubicBezTo>
                  <a:pt x="21398" y="12369"/>
                  <a:pt x="21413" y="12281"/>
                  <a:pt x="21425" y="12274"/>
                </a:cubicBezTo>
                <a:cubicBezTo>
                  <a:pt x="21437" y="12267"/>
                  <a:pt x="21446" y="12229"/>
                  <a:pt x="21446" y="12189"/>
                </a:cubicBezTo>
                <a:cubicBezTo>
                  <a:pt x="21446" y="12150"/>
                  <a:pt x="21463" y="12078"/>
                  <a:pt x="21483" y="12029"/>
                </a:cubicBezTo>
                <a:cubicBezTo>
                  <a:pt x="21503" y="11980"/>
                  <a:pt x="21512" y="11933"/>
                  <a:pt x="21500" y="11921"/>
                </a:cubicBezTo>
                <a:cubicBezTo>
                  <a:pt x="21489" y="11910"/>
                  <a:pt x="21488" y="11849"/>
                  <a:pt x="21498" y="11786"/>
                </a:cubicBezTo>
                <a:cubicBezTo>
                  <a:pt x="21509" y="11724"/>
                  <a:pt x="21517" y="11597"/>
                  <a:pt x="21518" y="11505"/>
                </a:cubicBezTo>
                <a:cubicBezTo>
                  <a:pt x="21519" y="11385"/>
                  <a:pt x="21531" y="11327"/>
                  <a:pt x="21560" y="11295"/>
                </a:cubicBezTo>
                <a:cubicBezTo>
                  <a:pt x="21597" y="11254"/>
                  <a:pt x="21596" y="11246"/>
                  <a:pt x="21558" y="11204"/>
                </a:cubicBezTo>
                <a:cubicBezTo>
                  <a:pt x="21525" y="11167"/>
                  <a:pt x="21514" y="11084"/>
                  <a:pt x="21500" y="10740"/>
                </a:cubicBezTo>
                <a:cubicBezTo>
                  <a:pt x="21480" y="10241"/>
                  <a:pt x="21489" y="10148"/>
                  <a:pt x="21554" y="10160"/>
                </a:cubicBezTo>
                <a:cubicBezTo>
                  <a:pt x="21596" y="10167"/>
                  <a:pt x="21598" y="10157"/>
                  <a:pt x="21585" y="10032"/>
                </a:cubicBezTo>
                <a:cubicBezTo>
                  <a:pt x="21577" y="9957"/>
                  <a:pt x="21559" y="9880"/>
                  <a:pt x="21543" y="9861"/>
                </a:cubicBezTo>
                <a:cubicBezTo>
                  <a:pt x="21524" y="9838"/>
                  <a:pt x="21519" y="9785"/>
                  <a:pt x="21529" y="9705"/>
                </a:cubicBezTo>
                <a:cubicBezTo>
                  <a:pt x="21541" y="9613"/>
                  <a:pt x="21538" y="9586"/>
                  <a:pt x="21514" y="9591"/>
                </a:cubicBezTo>
                <a:cubicBezTo>
                  <a:pt x="21476" y="9599"/>
                  <a:pt x="21457" y="9427"/>
                  <a:pt x="21491" y="9385"/>
                </a:cubicBezTo>
                <a:cubicBezTo>
                  <a:pt x="21503" y="9369"/>
                  <a:pt x="21510" y="9329"/>
                  <a:pt x="21506" y="9296"/>
                </a:cubicBezTo>
                <a:cubicBezTo>
                  <a:pt x="21489" y="9161"/>
                  <a:pt x="21465" y="9079"/>
                  <a:pt x="21446" y="9090"/>
                </a:cubicBezTo>
                <a:cubicBezTo>
                  <a:pt x="21408" y="9114"/>
                  <a:pt x="21351" y="8958"/>
                  <a:pt x="21375" y="8895"/>
                </a:cubicBezTo>
                <a:cubicBezTo>
                  <a:pt x="21387" y="8863"/>
                  <a:pt x="21390" y="8837"/>
                  <a:pt x="21381" y="8837"/>
                </a:cubicBezTo>
                <a:cubicBezTo>
                  <a:pt x="21372" y="8837"/>
                  <a:pt x="21377" y="8826"/>
                  <a:pt x="21390" y="8812"/>
                </a:cubicBezTo>
                <a:cubicBezTo>
                  <a:pt x="21431" y="8772"/>
                  <a:pt x="21387" y="8496"/>
                  <a:pt x="21335" y="8458"/>
                </a:cubicBezTo>
                <a:cubicBezTo>
                  <a:pt x="21310" y="8440"/>
                  <a:pt x="21289" y="8417"/>
                  <a:pt x="21288" y="8408"/>
                </a:cubicBezTo>
                <a:cubicBezTo>
                  <a:pt x="21287" y="8398"/>
                  <a:pt x="21277" y="8359"/>
                  <a:pt x="21267" y="8323"/>
                </a:cubicBezTo>
                <a:cubicBezTo>
                  <a:pt x="21255" y="8281"/>
                  <a:pt x="21260" y="8245"/>
                  <a:pt x="21277" y="8225"/>
                </a:cubicBezTo>
                <a:cubicBezTo>
                  <a:pt x="21298" y="8199"/>
                  <a:pt x="21288" y="8174"/>
                  <a:pt x="21234" y="8117"/>
                </a:cubicBezTo>
                <a:cubicBezTo>
                  <a:pt x="21155" y="8032"/>
                  <a:pt x="21130" y="7912"/>
                  <a:pt x="21151" y="7710"/>
                </a:cubicBezTo>
                <a:cubicBezTo>
                  <a:pt x="21164" y="7589"/>
                  <a:pt x="21160" y="7579"/>
                  <a:pt x="21119" y="7587"/>
                </a:cubicBezTo>
                <a:cubicBezTo>
                  <a:pt x="21085" y="7592"/>
                  <a:pt x="21075" y="7581"/>
                  <a:pt x="21078" y="7546"/>
                </a:cubicBezTo>
                <a:cubicBezTo>
                  <a:pt x="21081" y="7520"/>
                  <a:pt x="21066" y="7488"/>
                  <a:pt x="21045" y="7477"/>
                </a:cubicBezTo>
                <a:cubicBezTo>
                  <a:pt x="21019" y="7462"/>
                  <a:pt x="21012" y="7435"/>
                  <a:pt x="21022" y="7378"/>
                </a:cubicBezTo>
                <a:cubicBezTo>
                  <a:pt x="21038" y="7294"/>
                  <a:pt x="21008" y="7178"/>
                  <a:pt x="20974" y="7193"/>
                </a:cubicBezTo>
                <a:cubicBezTo>
                  <a:pt x="20933" y="7212"/>
                  <a:pt x="20903" y="7125"/>
                  <a:pt x="20934" y="7076"/>
                </a:cubicBezTo>
                <a:cubicBezTo>
                  <a:pt x="20952" y="7046"/>
                  <a:pt x="20954" y="7023"/>
                  <a:pt x="20939" y="7014"/>
                </a:cubicBezTo>
                <a:cubicBezTo>
                  <a:pt x="20926" y="7006"/>
                  <a:pt x="20916" y="6978"/>
                  <a:pt x="20916" y="6952"/>
                </a:cubicBezTo>
                <a:cubicBezTo>
                  <a:pt x="20916" y="6927"/>
                  <a:pt x="20906" y="6906"/>
                  <a:pt x="20893" y="6906"/>
                </a:cubicBezTo>
                <a:cubicBezTo>
                  <a:pt x="20857" y="6906"/>
                  <a:pt x="20803" y="6785"/>
                  <a:pt x="20785" y="6659"/>
                </a:cubicBezTo>
                <a:cubicBezTo>
                  <a:pt x="20776" y="6597"/>
                  <a:pt x="20756" y="6547"/>
                  <a:pt x="20743" y="6550"/>
                </a:cubicBezTo>
                <a:cubicBezTo>
                  <a:pt x="20729" y="6553"/>
                  <a:pt x="20697" y="6492"/>
                  <a:pt x="20671" y="6413"/>
                </a:cubicBezTo>
                <a:cubicBezTo>
                  <a:pt x="20646" y="6333"/>
                  <a:pt x="20615" y="6258"/>
                  <a:pt x="20602" y="6245"/>
                </a:cubicBezTo>
                <a:cubicBezTo>
                  <a:pt x="20589" y="6232"/>
                  <a:pt x="20579" y="6199"/>
                  <a:pt x="20579" y="6174"/>
                </a:cubicBezTo>
                <a:cubicBezTo>
                  <a:pt x="20579" y="6127"/>
                  <a:pt x="20449" y="5945"/>
                  <a:pt x="20390" y="5908"/>
                </a:cubicBezTo>
                <a:cubicBezTo>
                  <a:pt x="20370" y="5895"/>
                  <a:pt x="20362" y="5865"/>
                  <a:pt x="20371" y="5831"/>
                </a:cubicBezTo>
                <a:cubicBezTo>
                  <a:pt x="20385" y="5772"/>
                  <a:pt x="20312" y="5617"/>
                  <a:pt x="20243" y="5561"/>
                </a:cubicBezTo>
                <a:cubicBezTo>
                  <a:pt x="20223" y="5544"/>
                  <a:pt x="20203" y="5506"/>
                  <a:pt x="20199" y="5476"/>
                </a:cubicBezTo>
                <a:cubicBezTo>
                  <a:pt x="20185" y="5376"/>
                  <a:pt x="20169" y="5351"/>
                  <a:pt x="20139" y="5382"/>
                </a:cubicBezTo>
                <a:cubicBezTo>
                  <a:pt x="20101" y="5420"/>
                  <a:pt x="20047" y="5372"/>
                  <a:pt x="20047" y="5301"/>
                </a:cubicBezTo>
                <a:cubicBezTo>
                  <a:pt x="20047" y="5271"/>
                  <a:pt x="20031" y="5233"/>
                  <a:pt x="20010" y="5216"/>
                </a:cubicBezTo>
                <a:cubicBezTo>
                  <a:pt x="19990" y="5199"/>
                  <a:pt x="19978" y="5169"/>
                  <a:pt x="19985" y="5150"/>
                </a:cubicBezTo>
                <a:cubicBezTo>
                  <a:pt x="20004" y="5101"/>
                  <a:pt x="19813" y="4821"/>
                  <a:pt x="19750" y="4805"/>
                </a:cubicBezTo>
                <a:cubicBezTo>
                  <a:pt x="19695" y="4791"/>
                  <a:pt x="19675" y="4717"/>
                  <a:pt x="19729" y="4728"/>
                </a:cubicBezTo>
                <a:cubicBezTo>
                  <a:pt x="19752" y="4733"/>
                  <a:pt x="19749" y="4717"/>
                  <a:pt x="19721" y="4663"/>
                </a:cubicBezTo>
                <a:cubicBezTo>
                  <a:pt x="19700" y="4623"/>
                  <a:pt x="19672" y="4589"/>
                  <a:pt x="19659" y="4589"/>
                </a:cubicBezTo>
                <a:cubicBezTo>
                  <a:pt x="19646" y="4589"/>
                  <a:pt x="19626" y="4561"/>
                  <a:pt x="19613" y="4528"/>
                </a:cubicBezTo>
                <a:cubicBezTo>
                  <a:pt x="19600" y="4494"/>
                  <a:pt x="19561" y="4458"/>
                  <a:pt x="19528" y="4445"/>
                </a:cubicBezTo>
                <a:cubicBezTo>
                  <a:pt x="19485" y="4429"/>
                  <a:pt x="19468" y="4403"/>
                  <a:pt x="19468" y="4360"/>
                </a:cubicBezTo>
                <a:cubicBezTo>
                  <a:pt x="19468" y="4326"/>
                  <a:pt x="19457" y="4300"/>
                  <a:pt x="19443" y="4300"/>
                </a:cubicBezTo>
                <a:cubicBezTo>
                  <a:pt x="19430" y="4300"/>
                  <a:pt x="19406" y="4274"/>
                  <a:pt x="19391" y="4242"/>
                </a:cubicBezTo>
                <a:cubicBezTo>
                  <a:pt x="19375" y="4206"/>
                  <a:pt x="19351" y="4188"/>
                  <a:pt x="19326" y="4194"/>
                </a:cubicBezTo>
                <a:cubicBezTo>
                  <a:pt x="19303" y="4200"/>
                  <a:pt x="19264" y="4182"/>
                  <a:pt x="19239" y="4154"/>
                </a:cubicBezTo>
                <a:cubicBezTo>
                  <a:pt x="19199" y="4109"/>
                  <a:pt x="19195" y="4097"/>
                  <a:pt x="19223" y="4052"/>
                </a:cubicBezTo>
                <a:cubicBezTo>
                  <a:pt x="19251" y="4008"/>
                  <a:pt x="19251" y="3999"/>
                  <a:pt x="19223" y="3990"/>
                </a:cubicBezTo>
                <a:cubicBezTo>
                  <a:pt x="19206" y="3984"/>
                  <a:pt x="19169" y="3951"/>
                  <a:pt x="19142" y="3919"/>
                </a:cubicBezTo>
                <a:cubicBezTo>
                  <a:pt x="19115" y="3886"/>
                  <a:pt x="19053" y="3813"/>
                  <a:pt x="19004" y="3757"/>
                </a:cubicBezTo>
                <a:cubicBezTo>
                  <a:pt x="18954" y="3700"/>
                  <a:pt x="18913" y="3645"/>
                  <a:pt x="18913" y="3633"/>
                </a:cubicBezTo>
                <a:cubicBezTo>
                  <a:pt x="18913" y="3622"/>
                  <a:pt x="18865" y="3589"/>
                  <a:pt x="18809" y="3562"/>
                </a:cubicBezTo>
                <a:cubicBezTo>
                  <a:pt x="18744" y="3531"/>
                  <a:pt x="18704" y="3494"/>
                  <a:pt x="18699" y="3462"/>
                </a:cubicBezTo>
                <a:cubicBezTo>
                  <a:pt x="18695" y="3432"/>
                  <a:pt x="18661" y="3399"/>
                  <a:pt x="18618" y="3381"/>
                </a:cubicBezTo>
                <a:cubicBezTo>
                  <a:pt x="18576" y="3364"/>
                  <a:pt x="18530" y="3316"/>
                  <a:pt x="18508" y="3271"/>
                </a:cubicBezTo>
                <a:cubicBezTo>
                  <a:pt x="18487" y="3228"/>
                  <a:pt x="18450" y="3187"/>
                  <a:pt x="18425" y="3180"/>
                </a:cubicBezTo>
                <a:cubicBezTo>
                  <a:pt x="18401" y="3174"/>
                  <a:pt x="18371" y="3141"/>
                  <a:pt x="18358" y="3105"/>
                </a:cubicBezTo>
                <a:cubicBezTo>
                  <a:pt x="18339" y="3056"/>
                  <a:pt x="18322" y="3044"/>
                  <a:pt x="18286" y="3055"/>
                </a:cubicBezTo>
                <a:cubicBezTo>
                  <a:pt x="18252" y="3066"/>
                  <a:pt x="18228" y="3052"/>
                  <a:pt x="18196" y="3003"/>
                </a:cubicBezTo>
                <a:cubicBezTo>
                  <a:pt x="18172" y="2966"/>
                  <a:pt x="18126" y="2916"/>
                  <a:pt x="18096" y="2891"/>
                </a:cubicBezTo>
                <a:cubicBezTo>
                  <a:pt x="18065" y="2867"/>
                  <a:pt x="18046" y="2840"/>
                  <a:pt x="18053" y="2833"/>
                </a:cubicBezTo>
                <a:cubicBezTo>
                  <a:pt x="18060" y="2827"/>
                  <a:pt x="18040" y="2799"/>
                  <a:pt x="18007" y="2774"/>
                </a:cubicBezTo>
                <a:cubicBezTo>
                  <a:pt x="17974" y="2748"/>
                  <a:pt x="17947" y="2711"/>
                  <a:pt x="17947" y="2691"/>
                </a:cubicBezTo>
                <a:cubicBezTo>
                  <a:pt x="17947" y="2667"/>
                  <a:pt x="17932" y="2659"/>
                  <a:pt x="17909" y="2668"/>
                </a:cubicBezTo>
                <a:cubicBezTo>
                  <a:pt x="17884" y="2677"/>
                  <a:pt x="17865" y="2662"/>
                  <a:pt x="17851" y="2625"/>
                </a:cubicBezTo>
                <a:cubicBezTo>
                  <a:pt x="17839" y="2594"/>
                  <a:pt x="17793" y="2547"/>
                  <a:pt x="17749" y="2521"/>
                </a:cubicBezTo>
                <a:cubicBezTo>
                  <a:pt x="17704" y="2495"/>
                  <a:pt x="17606" y="2415"/>
                  <a:pt x="17529" y="2344"/>
                </a:cubicBezTo>
                <a:cubicBezTo>
                  <a:pt x="17451" y="2273"/>
                  <a:pt x="17364" y="2213"/>
                  <a:pt x="17336" y="2211"/>
                </a:cubicBezTo>
                <a:cubicBezTo>
                  <a:pt x="17302" y="2208"/>
                  <a:pt x="17279" y="2185"/>
                  <a:pt x="17267" y="2140"/>
                </a:cubicBezTo>
                <a:cubicBezTo>
                  <a:pt x="17245" y="2058"/>
                  <a:pt x="17210" y="2032"/>
                  <a:pt x="17118" y="2032"/>
                </a:cubicBezTo>
                <a:cubicBezTo>
                  <a:pt x="17073" y="2031"/>
                  <a:pt x="17045" y="2017"/>
                  <a:pt x="17037" y="1989"/>
                </a:cubicBezTo>
                <a:cubicBezTo>
                  <a:pt x="17017" y="1917"/>
                  <a:pt x="16916" y="1856"/>
                  <a:pt x="16862" y="1885"/>
                </a:cubicBezTo>
                <a:cubicBezTo>
                  <a:pt x="16807" y="1915"/>
                  <a:pt x="16765" y="1873"/>
                  <a:pt x="16808" y="1831"/>
                </a:cubicBezTo>
                <a:cubicBezTo>
                  <a:pt x="16838" y="1801"/>
                  <a:pt x="16777" y="1744"/>
                  <a:pt x="16713" y="1743"/>
                </a:cubicBezTo>
                <a:cubicBezTo>
                  <a:pt x="16692" y="1742"/>
                  <a:pt x="16654" y="1719"/>
                  <a:pt x="16630" y="1692"/>
                </a:cubicBezTo>
                <a:cubicBezTo>
                  <a:pt x="16607" y="1666"/>
                  <a:pt x="16566" y="1638"/>
                  <a:pt x="16538" y="1629"/>
                </a:cubicBezTo>
                <a:cubicBezTo>
                  <a:pt x="16510" y="1620"/>
                  <a:pt x="16452" y="1587"/>
                  <a:pt x="16411" y="1556"/>
                </a:cubicBezTo>
                <a:cubicBezTo>
                  <a:pt x="16369" y="1524"/>
                  <a:pt x="16312" y="1500"/>
                  <a:pt x="16283" y="1500"/>
                </a:cubicBezTo>
                <a:cubicBezTo>
                  <a:pt x="16254" y="1500"/>
                  <a:pt x="16224" y="1483"/>
                  <a:pt x="16216" y="1463"/>
                </a:cubicBezTo>
                <a:cubicBezTo>
                  <a:pt x="16208" y="1443"/>
                  <a:pt x="16152" y="1402"/>
                  <a:pt x="16091" y="1374"/>
                </a:cubicBezTo>
                <a:cubicBezTo>
                  <a:pt x="16029" y="1346"/>
                  <a:pt x="15944" y="1297"/>
                  <a:pt x="15902" y="1265"/>
                </a:cubicBezTo>
                <a:cubicBezTo>
                  <a:pt x="15859" y="1232"/>
                  <a:pt x="15809" y="1210"/>
                  <a:pt x="15792" y="1216"/>
                </a:cubicBezTo>
                <a:cubicBezTo>
                  <a:pt x="15747" y="1232"/>
                  <a:pt x="15678" y="1191"/>
                  <a:pt x="15678" y="1149"/>
                </a:cubicBezTo>
                <a:cubicBezTo>
                  <a:pt x="15678" y="1106"/>
                  <a:pt x="15649" y="1103"/>
                  <a:pt x="15610" y="1141"/>
                </a:cubicBezTo>
                <a:cubicBezTo>
                  <a:pt x="15589" y="1163"/>
                  <a:pt x="15578" y="1160"/>
                  <a:pt x="15566" y="1130"/>
                </a:cubicBezTo>
                <a:cubicBezTo>
                  <a:pt x="15558" y="1107"/>
                  <a:pt x="15540" y="1089"/>
                  <a:pt x="15528" y="1089"/>
                </a:cubicBezTo>
                <a:cubicBezTo>
                  <a:pt x="15515" y="1089"/>
                  <a:pt x="15467" y="1060"/>
                  <a:pt x="15422" y="1026"/>
                </a:cubicBezTo>
                <a:cubicBezTo>
                  <a:pt x="15376" y="991"/>
                  <a:pt x="15304" y="959"/>
                  <a:pt x="15261" y="956"/>
                </a:cubicBezTo>
                <a:cubicBezTo>
                  <a:pt x="15219" y="953"/>
                  <a:pt x="15180" y="938"/>
                  <a:pt x="15175" y="923"/>
                </a:cubicBezTo>
                <a:cubicBezTo>
                  <a:pt x="15170" y="908"/>
                  <a:pt x="15145" y="896"/>
                  <a:pt x="15121" y="896"/>
                </a:cubicBezTo>
                <a:cubicBezTo>
                  <a:pt x="15096" y="896"/>
                  <a:pt x="15069" y="885"/>
                  <a:pt x="15061" y="871"/>
                </a:cubicBezTo>
                <a:cubicBezTo>
                  <a:pt x="15053" y="858"/>
                  <a:pt x="15032" y="850"/>
                  <a:pt x="15017" y="852"/>
                </a:cubicBezTo>
                <a:cubicBezTo>
                  <a:pt x="14966" y="860"/>
                  <a:pt x="14846" y="817"/>
                  <a:pt x="14787" y="771"/>
                </a:cubicBezTo>
                <a:cubicBezTo>
                  <a:pt x="14756" y="747"/>
                  <a:pt x="14710" y="727"/>
                  <a:pt x="14687" y="727"/>
                </a:cubicBezTo>
                <a:cubicBezTo>
                  <a:pt x="14664" y="727"/>
                  <a:pt x="14632" y="710"/>
                  <a:pt x="14616" y="690"/>
                </a:cubicBezTo>
                <a:cubicBezTo>
                  <a:pt x="14599" y="670"/>
                  <a:pt x="14565" y="655"/>
                  <a:pt x="14540" y="655"/>
                </a:cubicBezTo>
                <a:cubicBezTo>
                  <a:pt x="14516" y="655"/>
                  <a:pt x="14492" y="646"/>
                  <a:pt x="14485" y="634"/>
                </a:cubicBezTo>
                <a:cubicBezTo>
                  <a:pt x="14477" y="623"/>
                  <a:pt x="14425" y="605"/>
                  <a:pt x="14369" y="596"/>
                </a:cubicBezTo>
                <a:cubicBezTo>
                  <a:pt x="14312" y="587"/>
                  <a:pt x="14243" y="561"/>
                  <a:pt x="14217" y="536"/>
                </a:cubicBezTo>
                <a:cubicBezTo>
                  <a:pt x="14190" y="511"/>
                  <a:pt x="14120" y="486"/>
                  <a:pt x="14060" y="480"/>
                </a:cubicBezTo>
                <a:cubicBezTo>
                  <a:pt x="14001" y="474"/>
                  <a:pt x="13876" y="440"/>
                  <a:pt x="13783" y="407"/>
                </a:cubicBezTo>
                <a:cubicBezTo>
                  <a:pt x="13559" y="327"/>
                  <a:pt x="13487" y="312"/>
                  <a:pt x="13468" y="341"/>
                </a:cubicBezTo>
                <a:cubicBezTo>
                  <a:pt x="13459" y="357"/>
                  <a:pt x="13436" y="357"/>
                  <a:pt x="13403" y="339"/>
                </a:cubicBezTo>
                <a:cubicBezTo>
                  <a:pt x="13308" y="289"/>
                  <a:pt x="13008" y="213"/>
                  <a:pt x="12840" y="199"/>
                </a:cubicBezTo>
                <a:cubicBezTo>
                  <a:pt x="12740" y="190"/>
                  <a:pt x="12673" y="174"/>
                  <a:pt x="12676" y="158"/>
                </a:cubicBezTo>
                <a:cubicBezTo>
                  <a:pt x="12683" y="118"/>
                  <a:pt x="12190" y="69"/>
                  <a:pt x="11751" y="66"/>
                </a:cubicBezTo>
                <a:cubicBezTo>
                  <a:pt x="11481" y="64"/>
                  <a:pt x="11351" y="53"/>
                  <a:pt x="11327" y="33"/>
                </a:cubicBezTo>
                <a:cubicBezTo>
                  <a:pt x="11298" y="9"/>
                  <a:pt x="10959" y="-1"/>
                  <a:pt x="10598" y="0"/>
                </a:cubicBezTo>
                <a:close/>
                <a:moveTo>
                  <a:pt x="21456" y="12708"/>
                </a:moveTo>
                <a:cubicBezTo>
                  <a:pt x="21455" y="12696"/>
                  <a:pt x="21445" y="12697"/>
                  <a:pt x="21425" y="12710"/>
                </a:cubicBezTo>
                <a:cubicBezTo>
                  <a:pt x="21411" y="12718"/>
                  <a:pt x="21399" y="12755"/>
                  <a:pt x="21400" y="12791"/>
                </a:cubicBezTo>
                <a:lnTo>
                  <a:pt x="21400" y="12856"/>
                </a:lnTo>
                <a:lnTo>
                  <a:pt x="21433" y="12783"/>
                </a:lnTo>
                <a:cubicBezTo>
                  <a:pt x="21450" y="12744"/>
                  <a:pt x="21457" y="12719"/>
                  <a:pt x="21456" y="12708"/>
                </a:cubicBezTo>
                <a:close/>
                <a:moveTo>
                  <a:pt x="781" y="13856"/>
                </a:moveTo>
                <a:cubicBezTo>
                  <a:pt x="767" y="13856"/>
                  <a:pt x="757" y="13890"/>
                  <a:pt x="757" y="13930"/>
                </a:cubicBezTo>
                <a:cubicBezTo>
                  <a:pt x="757" y="13970"/>
                  <a:pt x="767" y="14003"/>
                  <a:pt x="781" y="14003"/>
                </a:cubicBezTo>
                <a:cubicBezTo>
                  <a:pt x="794" y="14003"/>
                  <a:pt x="806" y="13970"/>
                  <a:pt x="806" y="13930"/>
                </a:cubicBezTo>
                <a:cubicBezTo>
                  <a:pt x="806" y="13890"/>
                  <a:pt x="794" y="13856"/>
                  <a:pt x="781" y="13856"/>
                </a:cubicBezTo>
                <a:close/>
                <a:moveTo>
                  <a:pt x="540" y="14051"/>
                </a:moveTo>
                <a:cubicBezTo>
                  <a:pt x="507" y="14051"/>
                  <a:pt x="508" y="14060"/>
                  <a:pt x="557" y="14227"/>
                </a:cubicBezTo>
                <a:cubicBezTo>
                  <a:pt x="580" y="14305"/>
                  <a:pt x="603" y="14353"/>
                  <a:pt x="607" y="14333"/>
                </a:cubicBezTo>
                <a:cubicBezTo>
                  <a:pt x="611" y="14312"/>
                  <a:pt x="604" y="14272"/>
                  <a:pt x="590" y="14246"/>
                </a:cubicBezTo>
                <a:cubicBezTo>
                  <a:pt x="576" y="14219"/>
                  <a:pt x="565" y="14165"/>
                  <a:pt x="565" y="14124"/>
                </a:cubicBezTo>
                <a:cubicBezTo>
                  <a:pt x="565" y="14084"/>
                  <a:pt x="553" y="14051"/>
                  <a:pt x="540" y="14051"/>
                </a:cubicBezTo>
                <a:close/>
                <a:moveTo>
                  <a:pt x="736" y="14244"/>
                </a:moveTo>
                <a:cubicBezTo>
                  <a:pt x="725" y="14244"/>
                  <a:pt x="718" y="14311"/>
                  <a:pt x="719" y="14394"/>
                </a:cubicBezTo>
                <a:cubicBezTo>
                  <a:pt x="721" y="14503"/>
                  <a:pt x="712" y="14543"/>
                  <a:pt x="690" y="14539"/>
                </a:cubicBezTo>
                <a:cubicBezTo>
                  <a:pt x="651" y="14531"/>
                  <a:pt x="654" y="14558"/>
                  <a:pt x="698" y="14616"/>
                </a:cubicBezTo>
                <a:cubicBezTo>
                  <a:pt x="717" y="14642"/>
                  <a:pt x="732" y="14685"/>
                  <a:pt x="732" y="14712"/>
                </a:cubicBezTo>
                <a:cubicBezTo>
                  <a:pt x="732" y="14740"/>
                  <a:pt x="771" y="14838"/>
                  <a:pt x="817" y="14930"/>
                </a:cubicBezTo>
                <a:cubicBezTo>
                  <a:pt x="864" y="15022"/>
                  <a:pt x="902" y="15118"/>
                  <a:pt x="902" y="15142"/>
                </a:cubicBezTo>
                <a:cubicBezTo>
                  <a:pt x="902" y="15166"/>
                  <a:pt x="924" y="15204"/>
                  <a:pt x="950" y="15227"/>
                </a:cubicBezTo>
                <a:cubicBezTo>
                  <a:pt x="977" y="15250"/>
                  <a:pt x="998" y="15291"/>
                  <a:pt x="998" y="15319"/>
                </a:cubicBezTo>
                <a:cubicBezTo>
                  <a:pt x="998" y="15348"/>
                  <a:pt x="1018" y="15398"/>
                  <a:pt x="1043" y="15429"/>
                </a:cubicBezTo>
                <a:cubicBezTo>
                  <a:pt x="1068" y="15461"/>
                  <a:pt x="1095" y="15520"/>
                  <a:pt x="1105" y="15562"/>
                </a:cubicBezTo>
                <a:cubicBezTo>
                  <a:pt x="1114" y="15604"/>
                  <a:pt x="1137" y="15646"/>
                  <a:pt x="1157" y="15653"/>
                </a:cubicBezTo>
                <a:cubicBezTo>
                  <a:pt x="1176" y="15660"/>
                  <a:pt x="1191" y="15684"/>
                  <a:pt x="1191" y="15705"/>
                </a:cubicBezTo>
                <a:cubicBezTo>
                  <a:pt x="1191" y="15726"/>
                  <a:pt x="1203" y="15764"/>
                  <a:pt x="1216" y="15790"/>
                </a:cubicBezTo>
                <a:cubicBezTo>
                  <a:pt x="1255" y="15861"/>
                  <a:pt x="1265" y="15846"/>
                  <a:pt x="1265" y="15716"/>
                </a:cubicBezTo>
                <a:cubicBezTo>
                  <a:pt x="1265" y="15611"/>
                  <a:pt x="1259" y="15598"/>
                  <a:pt x="1211" y="15591"/>
                </a:cubicBezTo>
                <a:cubicBezTo>
                  <a:pt x="1167" y="15585"/>
                  <a:pt x="1155" y="15565"/>
                  <a:pt x="1149" y="15495"/>
                </a:cubicBezTo>
                <a:cubicBezTo>
                  <a:pt x="1144" y="15434"/>
                  <a:pt x="1128" y="15403"/>
                  <a:pt x="1097" y="15395"/>
                </a:cubicBezTo>
                <a:cubicBezTo>
                  <a:pt x="1071" y="15388"/>
                  <a:pt x="1044" y="15352"/>
                  <a:pt x="1035" y="15310"/>
                </a:cubicBezTo>
                <a:cubicBezTo>
                  <a:pt x="1026" y="15269"/>
                  <a:pt x="1004" y="15223"/>
                  <a:pt x="985" y="15208"/>
                </a:cubicBezTo>
                <a:cubicBezTo>
                  <a:pt x="966" y="15192"/>
                  <a:pt x="950" y="15143"/>
                  <a:pt x="950" y="15100"/>
                </a:cubicBezTo>
                <a:cubicBezTo>
                  <a:pt x="950" y="15052"/>
                  <a:pt x="936" y="15016"/>
                  <a:pt x="914" y="15007"/>
                </a:cubicBezTo>
                <a:cubicBezTo>
                  <a:pt x="894" y="15000"/>
                  <a:pt x="877" y="14978"/>
                  <a:pt x="877" y="14959"/>
                </a:cubicBezTo>
                <a:cubicBezTo>
                  <a:pt x="877" y="14940"/>
                  <a:pt x="862" y="14893"/>
                  <a:pt x="842" y="14855"/>
                </a:cubicBezTo>
                <a:cubicBezTo>
                  <a:pt x="822" y="14817"/>
                  <a:pt x="806" y="14753"/>
                  <a:pt x="806" y="14710"/>
                </a:cubicBezTo>
                <a:cubicBezTo>
                  <a:pt x="806" y="14668"/>
                  <a:pt x="794" y="14626"/>
                  <a:pt x="781" y="14618"/>
                </a:cubicBezTo>
                <a:cubicBezTo>
                  <a:pt x="767" y="14610"/>
                  <a:pt x="757" y="14522"/>
                  <a:pt x="757" y="14423"/>
                </a:cubicBezTo>
                <a:cubicBezTo>
                  <a:pt x="757" y="14324"/>
                  <a:pt x="748" y="14244"/>
                  <a:pt x="736" y="14244"/>
                </a:cubicBezTo>
                <a:close/>
                <a:moveTo>
                  <a:pt x="939" y="14329"/>
                </a:moveTo>
                <a:cubicBezTo>
                  <a:pt x="938" y="14334"/>
                  <a:pt x="944" y="14346"/>
                  <a:pt x="956" y="14365"/>
                </a:cubicBezTo>
                <a:cubicBezTo>
                  <a:pt x="991" y="14422"/>
                  <a:pt x="998" y="14424"/>
                  <a:pt x="998" y="14379"/>
                </a:cubicBezTo>
                <a:cubicBezTo>
                  <a:pt x="998" y="14360"/>
                  <a:pt x="982" y="14338"/>
                  <a:pt x="962" y="14331"/>
                </a:cubicBezTo>
                <a:cubicBezTo>
                  <a:pt x="947" y="14325"/>
                  <a:pt x="940" y="14324"/>
                  <a:pt x="939" y="14329"/>
                </a:cubicBezTo>
                <a:close/>
                <a:moveTo>
                  <a:pt x="653" y="14456"/>
                </a:moveTo>
                <a:cubicBezTo>
                  <a:pt x="646" y="14437"/>
                  <a:pt x="639" y="14443"/>
                  <a:pt x="638" y="14471"/>
                </a:cubicBezTo>
                <a:cubicBezTo>
                  <a:pt x="637" y="14497"/>
                  <a:pt x="643" y="14510"/>
                  <a:pt x="651" y="14502"/>
                </a:cubicBezTo>
                <a:cubicBezTo>
                  <a:pt x="659" y="14494"/>
                  <a:pt x="660" y="14473"/>
                  <a:pt x="653" y="14456"/>
                </a:cubicBezTo>
                <a:close/>
                <a:moveTo>
                  <a:pt x="1135" y="14853"/>
                </a:moveTo>
                <a:cubicBezTo>
                  <a:pt x="1129" y="14830"/>
                  <a:pt x="1124" y="14849"/>
                  <a:pt x="1124" y="14895"/>
                </a:cubicBezTo>
                <a:cubicBezTo>
                  <a:pt x="1124" y="14942"/>
                  <a:pt x="1129" y="14961"/>
                  <a:pt x="1135" y="14938"/>
                </a:cubicBezTo>
                <a:cubicBezTo>
                  <a:pt x="1141" y="14915"/>
                  <a:pt x="1141" y="14876"/>
                  <a:pt x="1135" y="14853"/>
                </a:cubicBezTo>
                <a:close/>
                <a:moveTo>
                  <a:pt x="20774" y="14895"/>
                </a:moveTo>
                <a:cubicBezTo>
                  <a:pt x="20741" y="14895"/>
                  <a:pt x="20725" y="14957"/>
                  <a:pt x="20741" y="15019"/>
                </a:cubicBezTo>
                <a:cubicBezTo>
                  <a:pt x="20754" y="15071"/>
                  <a:pt x="20756" y="15071"/>
                  <a:pt x="20774" y="15026"/>
                </a:cubicBezTo>
                <a:cubicBezTo>
                  <a:pt x="20799" y="14961"/>
                  <a:pt x="20799" y="14895"/>
                  <a:pt x="20774" y="14895"/>
                </a:cubicBezTo>
                <a:close/>
                <a:moveTo>
                  <a:pt x="1442" y="15406"/>
                </a:moveTo>
                <a:cubicBezTo>
                  <a:pt x="1436" y="15404"/>
                  <a:pt x="1432" y="15426"/>
                  <a:pt x="1432" y="15470"/>
                </a:cubicBezTo>
                <a:cubicBezTo>
                  <a:pt x="1432" y="15512"/>
                  <a:pt x="1444" y="15547"/>
                  <a:pt x="1457" y="15547"/>
                </a:cubicBezTo>
                <a:cubicBezTo>
                  <a:pt x="1472" y="15547"/>
                  <a:pt x="1476" y="15521"/>
                  <a:pt x="1467" y="15481"/>
                </a:cubicBezTo>
                <a:cubicBezTo>
                  <a:pt x="1456" y="15434"/>
                  <a:pt x="1447" y="15408"/>
                  <a:pt x="1442" y="15406"/>
                </a:cubicBezTo>
                <a:close/>
                <a:moveTo>
                  <a:pt x="1631" y="15794"/>
                </a:moveTo>
                <a:cubicBezTo>
                  <a:pt x="1627" y="15796"/>
                  <a:pt x="1627" y="15812"/>
                  <a:pt x="1627" y="15844"/>
                </a:cubicBezTo>
                <a:cubicBezTo>
                  <a:pt x="1627" y="15880"/>
                  <a:pt x="1644" y="15930"/>
                  <a:pt x="1667" y="15955"/>
                </a:cubicBezTo>
                <a:cubicBezTo>
                  <a:pt x="1691" y="15981"/>
                  <a:pt x="1714" y="16003"/>
                  <a:pt x="1718" y="16004"/>
                </a:cubicBezTo>
                <a:cubicBezTo>
                  <a:pt x="1734" y="16009"/>
                  <a:pt x="1687" y="15867"/>
                  <a:pt x="1658" y="15824"/>
                </a:cubicBezTo>
                <a:cubicBezTo>
                  <a:pt x="1642" y="15802"/>
                  <a:pt x="1635" y="15791"/>
                  <a:pt x="1631" y="15794"/>
                </a:cubicBezTo>
                <a:close/>
                <a:moveTo>
                  <a:pt x="1307" y="15917"/>
                </a:moveTo>
                <a:cubicBezTo>
                  <a:pt x="1295" y="15910"/>
                  <a:pt x="1288" y="15913"/>
                  <a:pt x="1288" y="15928"/>
                </a:cubicBezTo>
                <a:cubicBezTo>
                  <a:pt x="1288" y="15944"/>
                  <a:pt x="1309" y="15977"/>
                  <a:pt x="1336" y="16000"/>
                </a:cubicBezTo>
                <a:cubicBezTo>
                  <a:pt x="1362" y="16023"/>
                  <a:pt x="1384" y="16063"/>
                  <a:pt x="1384" y="16090"/>
                </a:cubicBezTo>
                <a:cubicBezTo>
                  <a:pt x="1384" y="16118"/>
                  <a:pt x="1413" y="16178"/>
                  <a:pt x="1446" y="16223"/>
                </a:cubicBezTo>
                <a:cubicBezTo>
                  <a:pt x="1479" y="16268"/>
                  <a:pt x="1506" y="16313"/>
                  <a:pt x="1506" y="16324"/>
                </a:cubicBezTo>
                <a:cubicBezTo>
                  <a:pt x="1506" y="16334"/>
                  <a:pt x="1546" y="16399"/>
                  <a:pt x="1594" y="16466"/>
                </a:cubicBezTo>
                <a:cubicBezTo>
                  <a:pt x="1687" y="16595"/>
                  <a:pt x="1721" y="16592"/>
                  <a:pt x="1721" y="16459"/>
                </a:cubicBezTo>
                <a:cubicBezTo>
                  <a:pt x="1722" y="16372"/>
                  <a:pt x="1537" y="16163"/>
                  <a:pt x="1492" y="16200"/>
                </a:cubicBezTo>
                <a:cubicBezTo>
                  <a:pt x="1456" y="16231"/>
                  <a:pt x="1445" y="16214"/>
                  <a:pt x="1425" y="16100"/>
                </a:cubicBezTo>
                <a:cubicBezTo>
                  <a:pt x="1414" y="16039"/>
                  <a:pt x="1342" y="15937"/>
                  <a:pt x="1307" y="15917"/>
                </a:cubicBezTo>
                <a:close/>
                <a:moveTo>
                  <a:pt x="1772" y="16684"/>
                </a:moveTo>
                <a:cubicBezTo>
                  <a:pt x="1771" y="16705"/>
                  <a:pt x="1798" y="16762"/>
                  <a:pt x="1831" y="16811"/>
                </a:cubicBezTo>
                <a:cubicBezTo>
                  <a:pt x="1865" y="16860"/>
                  <a:pt x="1891" y="16907"/>
                  <a:pt x="1891" y="16915"/>
                </a:cubicBezTo>
                <a:cubicBezTo>
                  <a:pt x="1891" y="16924"/>
                  <a:pt x="1910" y="16951"/>
                  <a:pt x="1932" y="16975"/>
                </a:cubicBezTo>
                <a:cubicBezTo>
                  <a:pt x="1954" y="16999"/>
                  <a:pt x="1978" y="17014"/>
                  <a:pt x="1986" y="17006"/>
                </a:cubicBezTo>
                <a:cubicBezTo>
                  <a:pt x="1993" y="16998"/>
                  <a:pt x="1981" y="16981"/>
                  <a:pt x="1957" y="16967"/>
                </a:cubicBezTo>
                <a:cubicBezTo>
                  <a:pt x="1923" y="16949"/>
                  <a:pt x="1919" y="16935"/>
                  <a:pt x="1939" y="16910"/>
                </a:cubicBezTo>
                <a:cubicBezTo>
                  <a:pt x="1960" y="16884"/>
                  <a:pt x="1955" y="16868"/>
                  <a:pt x="1908" y="16838"/>
                </a:cubicBezTo>
                <a:cubicBezTo>
                  <a:pt x="1876" y="16817"/>
                  <a:pt x="1831" y="16765"/>
                  <a:pt x="1810" y="16723"/>
                </a:cubicBezTo>
                <a:cubicBezTo>
                  <a:pt x="1789" y="16680"/>
                  <a:pt x="1772" y="16663"/>
                  <a:pt x="1772" y="16684"/>
                </a:cubicBezTo>
                <a:close/>
                <a:moveTo>
                  <a:pt x="2088" y="17068"/>
                </a:moveTo>
                <a:cubicBezTo>
                  <a:pt x="2075" y="17068"/>
                  <a:pt x="2057" y="17077"/>
                  <a:pt x="2049" y="17091"/>
                </a:cubicBezTo>
                <a:cubicBezTo>
                  <a:pt x="2041" y="17104"/>
                  <a:pt x="2044" y="17116"/>
                  <a:pt x="2057" y="17116"/>
                </a:cubicBezTo>
                <a:cubicBezTo>
                  <a:pt x="2070" y="17116"/>
                  <a:pt x="2089" y="17104"/>
                  <a:pt x="2097" y="17091"/>
                </a:cubicBezTo>
                <a:cubicBezTo>
                  <a:pt x="2106" y="17077"/>
                  <a:pt x="2101" y="17068"/>
                  <a:pt x="2088" y="17068"/>
                </a:cubicBezTo>
                <a:close/>
                <a:moveTo>
                  <a:pt x="2072" y="17162"/>
                </a:moveTo>
                <a:cubicBezTo>
                  <a:pt x="2075" y="17175"/>
                  <a:pt x="2099" y="17207"/>
                  <a:pt x="2142" y="17255"/>
                </a:cubicBezTo>
                <a:cubicBezTo>
                  <a:pt x="2199" y="17318"/>
                  <a:pt x="2205" y="17320"/>
                  <a:pt x="2205" y="17274"/>
                </a:cubicBezTo>
                <a:cubicBezTo>
                  <a:pt x="2205" y="17255"/>
                  <a:pt x="2170" y="17215"/>
                  <a:pt x="2128" y="17185"/>
                </a:cubicBezTo>
                <a:cubicBezTo>
                  <a:pt x="2089" y="17157"/>
                  <a:pt x="2070" y="17150"/>
                  <a:pt x="2072" y="17162"/>
                </a:cubicBezTo>
                <a:close/>
                <a:moveTo>
                  <a:pt x="2265" y="17305"/>
                </a:moveTo>
                <a:cubicBezTo>
                  <a:pt x="2275" y="17322"/>
                  <a:pt x="2272" y="17349"/>
                  <a:pt x="2257" y="17366"/>
                </a:cubicBezTo>
                <a:cubicBezTo>
                  <a:pt x="2232" y="17397"/>
                  <a:pt x="2259" y="17435"/>
                  <a:pt x="2462" y="17657"/>
                </a:cubicBezTo>
                <a:cubicBezTo>
                  <a:pt x="2510" y="17710"/>
                  <a:pt x="2531" y="17721"/>
                  <a:pt x="2539" y="17696"/>
                </a:cubicBezTo>
                <a:cubicBezTo>
                  <a:pt x="2545" y="17677"/>
                  <a:pt x="2522" y="17639"/>
                  <a:pt x="2487" y="17611"/>
                </a:cubicBezTo>
                <a:cubicBezTo>
                  <a:pt x="2452" y="17583"/>
                  <a:pt x="2423" y="17537"/>
                  <a:pt x="2423" y="17509"/>
                </a:cubicBezTo>
                <a:cubicBezTo>
                  <a:pt x="2423" y="17481"/>
                  <a:pt x="2383" y="17418"/>
                  <a:pt x="2335" y="17366"/>
                </a:cubicBezTo>
                <a:cubicBezTo>
                  <a:pt x="2286" y="17315"/>
                  <a:pt x="2255" y="17287"/>
                  <a:pt x="2265" y="17305"/>
                </a:cubicBezTo>
                <a:close/>
                <a:moveTo>
                  <a:pt x="2583" y="17773"/>
                </a:moveTo>
                <a:cubicBezTo>
                  <a:pt x="2557" y="17750"/>
                  <a:pt x="2578" y="17788"/>
                  <a:pt x="2628" y="17858"/>
                </a:cubicBezTo>
                <a:cubicBezTo>
                  <a:pt x="2678" y="17928"/>
                  <a:pt x="2898" y="18164"/>
                  <a:pt x="3119" y="18382"/>
                </a:cubicBezTo>
                <a:cubicBezTo>
                  <a:pt x="3340" y="18600"/>
                  <a:pt x="3543" y="18800"/>
                  <a:pt x="3568" y="18825"/>
                </a:cubicBezTo>
                <a:cubicBezTo>
                  <a:pt x="3606" y="18863"/>
                  <a:pt x="3623" y="18867"/>
                  <a:pt x="3659" y="18845"/>
                </a:cubicBezTo>
                <a:cubicBezTo>
                  <a:pt x="3701" y="18819"/>
                  <a:pt x="3701" y="18816"/>
                  <a:pt x="3649" y="18804"/>
                </a:cubicBezTo>
                <a:cubicBezTo>
                  <a:pt x="3618" y="18797"/>
                  <a:pt x="3590" y="18770"/>
                  <a:pt x="3586" y="18741"/>
                </a:cubicBezTo>
                <a:cubicBezTo>
                  <a:pt x="3580" y="18704"/>
                  <a:pt x="3566" y="18693"/>
                  <a:pt x="3532" y="18702"/>
                </a:cubicBezTo>
                <a:cubicBezTo>
                  <a:pt x="3504" y="18709"/>
                  <a:pt x="3481" y="18699"/>
                  <a:pt x="3472" y="18677"/>
                </a:cubicBezTo>
                <a:cubicBezTo>
                  <a:pt x="3464" y="18657"/>
                  <a:pt x="3395" y="18578"/>
                  <a:pt x="3320" y="18500"/>
                </a:cubicBezTo>
                <a:cubicBezTo>
                  <a:pt x="3244" y="18422"/>
                  <a:pt x="3148" y="18320"/>
                  <a:pt x="3106" y="18274"/>
                </a:cubicBezTo>
                <a:cubicBezTo>
                  <a:pt x="3064" y="18228"/>
                  <a:pt x="3001" y="18169"/>
                  <a:pt x="2967" y="18145"/>
                </a:cubicBezTo>
                <a:cubicBezTo>
                  <a:pt x="2932" y="18121"/>
                  <a:pt x="2911" y="18093"/>
                  <a:pt x="2917" y="18083"/>
                </a:cubicBezTo>
                <a:cubicBezTo>
                  <a:pt x="2932" y="18059"/>
                  <a:pt x="2667" y="17780"/>
                  <a:pt x="2647" y="17800"/>
                </a:cubicBezTo>
                <a:cubicBezTo>
                  <a:pt x="2638" y="17809"/>
                  <a:pt x="2610" y="17796"/>
                  <a:pt x="2583" y="17773"/>
                </a:cubicBezTo>
                <a:close/>
                <a:moveTo>
                  <a:pt x="3719" y="18926"/>
                </a:moveTo>
                <a:cubicBezTo>
                  <a:pt x="3703" y="18926"/>
                  <a:pt x="3742" y="18976"/>
                  <a:pt x="3806" y="19036"/>
                </a:cubicBezTo>
                <a:cubicBezTo>
                  <a:pt x="3869" y="19095"/>
                  <a:pt x="3930" y="19143"/>
                  <a:pt x="3942" y="19143"/>
                </a:cubicBezTo>
                <a:cubicBezTo>
                  <a:pt x="3955" y="19143"/>
                  <a:pt x="3974" y="19158"/>
                  <a:pt x="3985" y="19176"/>
                </a:cubicBezTo>
                <a:cubicBezTo>
                  <a:pt x="3996" y="19194"/>
                  <a:pt x="4021" y="19215"/>
                  <a:pt x="4041" y="19222"/>
                </a:cubicBezTo>
                <a:cubicBezTo>
                  <a:pt x="4061" y="19230"/>
                  <a:pt x="4079" y="19237"/>
                  <a:pt x="4081" y="19238"/>
                </a:cubicBezTo>
                <a:cubicBezTo>
                  <a:pt x="4084" y="19239"/>
                  <a:pt x="4102" y="19233"/>
                  <a:pt x="4124" y="19224"/>
                </a:cubicBezTo>
                <a:cubicBezTo>
                  <a:pt x="4158" y="19211"/>
                  <a:pt x="4156" y="19199"/>
                  <a:pt x="4099" y="19140"/>
                </a:cubicBezTo>
                <a:cubicBezTo>
                  <a:pt x="4062" y="19102"/>
                  <a:pt x="4008" y="19070"/>
                  <a:pt x="3979" y="19070"/>
                </a:cubicBezTo>
                <a:cubicBezTo>
                  <a:pt x="3949" y="19070"/>
                  <a:pt x="3908" y="19044"/>
                  <a:pt x="3885" y="19009"/>
                </a:cubicBezTo>
                <a:cubicBezTo>
                  <a:pt x="3861" y="18973"/>
                  <a:pt x="3829" y="18951"/>
                  <a:pt x="3809" y="18958"/>
                </a:cubicBezTo>
                <a:cubicBezTo>
                  <a:pt x="3791" y="18966"/>
                  <a:pt x="3769" y="18961"/>
                  <a:pt x="3761" y="18949"/>
                </a:cubicBezTo>
                <a:cubicBezTo>
                  <a:pt x="3753" y="18936"/>
                  <a:pt x="3735" y="18925"/>
                  <a:pt x="3719" y="18926"/>
                </a:cubicBezTo>
                <a:close/>
                <a:moveTo>
                  <a:pt x="17623" y="19169"/>
                </a:moveTo>
                <a:cubicBezTo>
                  <a:pt x="17615" y="19167"/>
                  <a:pt x="17601" y="19172"/>
                  <a:pt x="17575" y="19182"/>
                </a:cubicBezTo>
                <a:cubicBezTo>
                  <a:pt x="17554" y="19190"/>
                  <a:pt x="17536" y="19207"/>
                  <a:pt x="17536" y="19221"/>
                </a:cubicBezTo>
                <a:cubicBezTo>
                  <a:pt x="17536" y="19236"/>
                  <a:pt x="17549" y="19236"/>
                  <a:pt x="17569" y="19219"/>
                </a:cubicBezTo>
                <a:cubicBezTo>
                  <a:pt x="17587" y="19204"/>
                  <a:pt x="17609" y="19198"/>
                  <a:pt x="17617" y="19207"/>
                </a:cubicBezTo>
                <a:cubicBezTo>
                  <a:pt x="17626" y="19216"/>
                  <a:pt x="17633" y="19211"/>
                  <a:pt x="17633" y="19195"/>
                </a:cubicBezTo>
                <a:cubicBezTo>
                  <a:pt x="17633" y="19179"/>
                  <a:pt x="17631" y="19170"/>
                  <a:pt x="17623" y="19169"/>
                </a:cubicBezTo>
                <a:close/>
                <a:moveTo>
                  <a:pt x="5026" y="19891"/>
                </a:moveTo>
                <a:cubicBezTo>
                  <a:pt x="4974" y="19891"/>
                  <a:pt x="4974" y="19891"/>
                  <a:pt x="5020" y="19926"/>
                </a:cubicBezTo>
                <a:cubicBezTo>
                  <a:pt x="5079" y="19970"/>
                  <a:pt x="5078" y="19972"/>
                  <a:pt x="5078" y="19928"/>
                </a:cubicBezTo>
                <a:cubicBezTo>
                  <a:pt x="5078" y="19907"/>
                  <a:pt x="5057" y="19891"/>
                  <a:pt x="5026" y="19891"/>
                </a:cubicBezTo>
                <a:close/>
                <a:moveTo>
                  <a:pt x="5327" y="20069"/>
                </a:moveTo>
                <a:cubicBezTo>
                  <a:pt x="5325" y="20072"/>
                  <a:pt x="5331" y="20080"/>
                  <a:pt x="5344" y="20096"/>
                </a:cubicBezTo>
                <a:cubicBezTo>
                  <a:pt x="5379" y="20137"/>
                  <a:pt x="5392" y="20142"/>
                  <a:pt x="5392" y="20111"/>
                </a:cubicBezTo>
                <a:cubicBezTo>
                  <a:pt x="5392" y="20099"/>
                  <a:pt x="5374" y="20083"/>
                  <a:pt x="5352" y="20074"/>
                </a:cubicBezTo>
                <a:cubicBezTo>
                  <a:pt x="5335" y="20068"/>
                  <a:pt x="5328" y="20065"/>
                  <a:pt x="5327" y="20069"/>
                </a:cubicBezTo>
                <a:close/>
                <a:moveTo>
                  <a:pt x="5548" y="20227"/>
                </a:moveTo>
                <a:lnTo>
                  <a:pt x="5610" y="20275"/>
                </a:lnTo>
                <a:cubicBezTo>
                  <a:pt x="5668" y="20322"/>
                  <a:pt x="5707" y="20337"/>
                  <a:pt x="5707" y="20313"/>
                </a:cubicBezTo>
                <a:cubicBezTo>
                  <a:pt x="5707" y="20307"/>
                  <a:pt x="5671" y="20286"/>
                  <a:pt x="5628" y="20265"/>
                </a:cubicBezTo>
                <a:lnTo>
                  <a:pt x="5548" y="20227"/>
                </a:lnTo>
                <a:close/>
                <a:moveTo>
                  <a:pt x="15836" y="20340"/>
                </a:moveTo>
                <a:cubicBezTo>
                  <a:pt x="15815" y="20348"/>
                  <a:pt x="15797" y="20360"/>
                  <a:pt x="15797" y="20365"/>
                </a:cubicBezTo>
                <a:cubicBezTo>
                  <a:pt x="15797" y="20385"/>
                  <a:pt x="15843" y="20373"/>
                  <a:pt x="15857" y="20350"/>
                </a:cubicBezTo>
                <a:cubicBezTo>
                  <a:pt x="15866" y="20336"/>
                  <a:pt x="15857" y="20332"/>
                  <a:pt x="15836" y="20340"/>
                </a:cubicBezTo>
                <a:close/>
                <a:moveTo>
                  <a:pt x="7361" y="21001"/>
                </a:moveTo>
                <a:cubicBezTo>
                  <a:pt x="7348" y="21001"/>
                  <a:pt x="7360" y="21017"/>
                  <a:pt x="7386" y="21036"/>
                </a:cubicBezTo>
                <a:cubicBezTo>
                  <a:pt x="7412" y="21056"/>
                  <a:pt x="7443" y="21072"/>
                  <a:pt x="7455" y="21073"/>
                </a:cubicBezTo>
                <a:cubicBezTo>
                  <a:pt x="7468" y="21073"/>
                  <a:pt x="7456" y="21058"/>
                  <a:pt x="7430" y="21038"/>
                </a:cubicBezTo>
                <a:cubicBezTo>
                  <a:pt x="7404" y="21019"/>
                  <a:pt x="7373" y="21002"/>
                  <a:pt x="7361" y="21001"/>
                </a:cubicBezTo>
                <a:close/>
                <a:moveTo>
                  <a:pt x="7554" y="21075"/>
                </a:moveTo>
                <a:cubicBezTo>
                  <a:pt x="7540" y="21075"/>
                  <a:pt x="7545" y="21085"/>
                  <a:pt x="7565" y="21098"/>
                </a:cubicBezTo>
                <a:cubicBezTo>
                  <a:pt x="7585" y="21111"/>
                  <a:pt x="7612" y="21121"/>
                  <a:pt x="7625" y="21121"/>
                </a:cubicBezTo>
                <a:cubicBezTo>
                  <a:pt x="7638" y="21121"/>
                  <a:pt x="7633" y="21111"/>
                  <a:pt x="7613" y="21098"/>
                </a:cubicBezTo>
                <a:cubicBezTo>
                  <a:pt x="7593" y="21085"/>
                  <a:pt x="7567" y="21075"/>
                  <a:pt x="7554" y="21075"/>
                </a:cubicBezTo>
                <a:close/>
                <a:moveTo>
                  <a:pt x="13783" y="21138"/>
                </a:moveTo>
                <a:cubicBezTo>
                  <a:pt x="13763" y="21146"/>
                  <a:pt x="13746" y="21156"/>
                  <a:pt x="13746" y="21161"/>
                </a:cubicBezTo>
                <a:cubicBezTo>
                  <a:pt x="13746" y="21167"/>
                  <a:pt x="13763" y="21171"/>
                  <a:pt x="13783" y="21171"/>
                </a:cubicBezTo>
                <a:cubicBezTo>
                  <a:pt x="13803" y="21171"/>
                  <a:pt x="13817" y="21161"/>
                  <a:pt x="13817" y="21148"/>
                </a:cubicBezTo>
                <a:cubicBezTo>
                  <a:pt x="13817" y="21135"/>
                  <a:pt x="13803" y="21131"/>
                  <a:pt x="13783" y="21138"/>
                </a:cubicBezTo>
                <a:close/>
                <a:moveTo>
                  <a:pt x="12825" y="21395"/>
                </a:moveTo>
                <a:cubicBezTo>
                  <a:pt x="12805" y="21402"/>
                  <a:pt x="12810" y="21409"/>
                  <a:pt x="12838" y="21410"/>
                </a:cubicBezTo>
                <a:cubicBezTo>
                  <a:pt x="12863" y="21411"/>
                  <a:pt x="12879" y="21405"/>
                  <a:pt x="12871" y="21397"/>
                </a:cubicBezTo>
                <a:cubicBezTo>
                  <a:pt x="12863" y="21389"/>
                  <a:pt x="12842" y="21388"/>
                  <a:pt x="12825" y="21395"/>
                </a:cubicBezTo>
                <a:close/>
                <a:moveTo>
                  <a:pt x="12639" y="21414"/>
                </a:moveTo>
                <a:cubicBezTo>
                  <a:pt x="12544" y="21412"/>
                  <a:pt x="12493" y="21420"/>
                  <a:pt x="12503" y="21435"/>
                </a:cubicBezTo>
                <a:cubicBezTo>
                  <a:pt x="12520" y="21463"/>
                  <a:pt x="12645" y="21463"/>
                  <a:pt x="12732" y="21435"/>
                </a:cubicBezTo>
                <a:cubicBezTo>
                  <a:pt x="12777" y="21421"/>
                  <a:pt x="12752" y="21416"/>
                  <a:pt x="12639" y="21414"/>
                </a:cubicBezTo>
                <a:close/>
                <a:moveTo>
                  <a:pt x="9038" y="21424"/>
                </a:moveTo>
                <a:cubicBezTo>
                  <a:pt x="9025" y="21415"/>
                  <a:pt x="9013" y="21421"/>
                  <a:pt x="9013" y="21435"/>
                </a:cubicBezTo>
                <a:cubicBezTo>
                  <a:pt x="9013" y="21449"/>
                  <a:pt x="9025" y="21460"/>
                  <a:pt x="9038" y="21460"/>
                </a:cubicBezTo>
                <a:cubicBezTo>
                  <a:pt x="9051" y="21460"/>
                  <a:pt x="9061" y="21455"/>
                  <a:pt x="9061" y="21449"/>
                </a:cubicBezTo>
                <a:cubicBezTo>
                  <a:pt x="9061" y="21443"/>
                  <a:pt x="9051" y="21432"/>
                  <a:pt x="9038" y="21424"/>
                </a:cubicBezTo>
                <a:close/>
                <a:moveTo>
                  <a:pt x="9188" y="21458"/>
                </a:moveTo>
                <a:cubicBezTo>
                  <a:pt x="9154" y="21478"/>
                  <a:pt x="9162" y="21483"/>
                  <a:pt x="9231" y="21483"/>
                </a:cubicBezTo>
                <a:cubicBezTo>
                  <a:pt x="9300" y="21483"/>
                  <a:pt x="9308" y="21478"/>
                  <a:pt x="9273" y="21458"/>
                </a:cubicBezTo>
                <a:cubicBezTo>
                  <a:pt x="9245" y="21442"/>
                  <a:pt x="9217" y="21442"/>
                  <a:pt x="9188" y="21458"/>
                </a:cubicBezTo>
                <a:close/>
                <a:moveTo>
                  <a:pt x="9437" y="21501"/>
                </a:moveTo>
                <a:cubicBezTo>
                  <a:pt x="9355" y="21490"/>
                  <a:pt x="9328" y="21492"/>
                  <a:pt x="9352" y="21508"/>
                </a:cubicBezTo>
                <a:cubicBezTo>
                  <a:pt x="9385" y="21530"/>
                  <a:pt x="9590" y="21544"/>
                  <a:pt x="9566" y="21524"/>
                </a:cubicBezTo>
                <a:cubicBezTo>
                  <a:pt x="9561" y="21519"/>
                  <a:pt x="9504" y="21509"/>
                  <a:pt x="9437" y="21501"/>
                </a:cubicBezTo>
                <a:close/>
                <a:moveTo>
                  <a:pt x="12013" y="21514"/>
                </a:moveTo>
                <a:cubicBezTo>
                  <a:pt x="11963" y="21519"/>
                  <a:pt x="12004" y="21524"/>
                  <a:pt x="12103" y="21524"/>
                </a:cubicBezTo>
                <a:cubicBezTo>
                  <a:pt x="12203" y="21524"/>
                  <a:pt x="12244" y="21519"/>
                  <a:pt x="12194" y="21514"/>
                </a:cubicBezTo>
                <a:cubicBezTo>
                  <a:pt x="12144" y="21509"/>
                  <a:pt x="12063" y="21509"/>
                  <a:pt x="12013" y="21514"/>
                </a:cubicBezTo>
                <a:close/>
                <a:moveTo>
                  <a:pt x="10613" y="21587"/>
                </a:moveTo>
                <a:cubicBezTo>
                  <a:pt x="10590" y="21594"/>
                  <a:pt x="10609" y="21599"/>
                  <a:pt x="10656" y="21599"/>
                </a:cubicBezTo>
                <a:cubicBezTo>
                  <a:pt x="10702" y="21599"/>
                  <a:pt x="10721" y="21594"/>
                  <a:pt x="10698" y="21587"/>
                </a:cubicBezTo>
                <a:cubicBezTo>
                  <a:pt x="10675" y="21581"/>
                  <a:pt x="10636" y="21581"/>
                  <a:pt x="10613" y="21587"/>
                </a:cubicBezTo>
                <a:close/>
              </a:path>
            </a:pathLst>
          </a:custGeom>
          <a:ln w="12700">
            <a:miter lim="400000"/>
          </a:ln>
        </p:spPr>
      </p:pic>
      <p:pic>
        <p:nvPicPr>
          <p:cNvPr id="170" name="2.00.jpg" descr="2.00.jpg"/>
          <p:cNvPicPr>
            <a:picLocks noChangeAspect="1"/>
          </p:cNvPicPr>
          <p:nvPr/>
        </p:nvPicPr>
        <p:blipFill>
          <a:blip r:embed="rId6">
            <a:extLst/>
          </a:blip>
          <a:srcRect l="98" t="80" r="72" b="89"/>
          <a:stretch>
            <a:fillRect/>
          </a:stretch>
        </p:blipFill>
        <p:spPr>
          <a:xfrm>
            <a:off x="14756559" y="5690765"/>
            <a:ext cx="4445001" cy="4445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12" y="0"/>
                </a:moveTo>
                <a:cubicBezTo>
                  <a:pt x="10606" y="2"/>
                  <a:pt x="10329" y="3"/>
                  <a:pt x="10327" y="6"/>
                </a:cubicBezTo>
                <a:cubicBezTo>
                  <a:pt x="10319" y="19"/>
                  <a:pt x="10240" y="31"/>
                  <a:pt x="10152" y="31"/>
                </a:cubicBezTo>
                <a:cubicBezTo>
                  <a:pt x="9911" y="31"/>
                  <a:pt x="9202" y="118"/>
                  <a:pt x="8777" y="201"/>
                </a:cubicBezTo>
                <a:cubicBezTo>
                  <a:pt x="8004" y="350"/>
                  <a:pt x="6980" y="674"/>
                  <a:pt x="6397" y="949"/>
                </a:cubicBezTo>
                <a:cubicBezTo>
                  <a:pt x="5887" y="1190"/>
                  <a:pt x="5408" y="1442"/>
                  <a:pt x="5219" y="1570"/>
                </a:cubicBezTo>
                <a:cubicBezTo>
                  <a:pt x="5185" y="1592"/>
                  <a:pt x="5137" y="1617"/>
                  <a:pt x="5109" y="1626"/>
                </a:cubicBezTo>
                <a:cubicBezTo>
                  <a:pt x="5081" y="1635"/>
                  <a:pt x="5038" y="1663"/>
                  <a:pt x="5014" y="1689"/>
                </a:cubicBezTo>
                <a:cubicBezTo>
                  <a:pt x="4991" y="1716"/>
                  <a:pt x="4959" y="1738"/>
                  <a:pt x="4945" y="1738"/>
                </a:cubicBezTo>
                <a:cubicBezTo>
                  <a:pt x="4930" y="1738"/>
                  <a:pt x="4864" y="1781"/>
                  <a:pt x="4798" y="1834"/>
                </a:cubicBezTo>
                <a:cubicBezTo>
                  <a:pt x="4732" y="1887"/>
                  <a:pt x="4670" y="1930"/>
                  <a:pt x="4659" y="1930"/>
                </a:cubicBezTo>
                <a:cubicBezTo>
                  <a:pt x="4649" y="1931"/>
                  <a:pt x="4547" y="2002"/>
                  <a:pt x="4432" y="2091"/>
                </a:cubicBezTo>
                <a:cubicBezTo>
                  <a:pt x="3670" y="2672"/>
                  <a:pt x="3091" y="3200"/>
                  <a:pt x="2686" y="3684"/>
                </a:cubicBezTo>
                <a:cubicBezTo>
                  <a:pt x="2258" y="4195"/>
                  <a:pt x="2033" y="4486"/>
                  <a:pt x="1938" y="4646"/>
                </a:cubicBezTo>
                <a:cubicBezTo>
                  <a:pt x="1910" y="4694"/>
                  <a:pt x="1651" y="5087"/>
                  <a:pt x="1587" y="5180"/>
                </a:cubicBezTo>
                <a:cubicBezTo>
                  <a:pt x="1563" y="5216"/>
                  <a:pt x="1541" y="5250"/>
                  <a:pt x="1541" y="5257"/>
                </a:cubicBezTo>
                <a:cubicBezTo>
                  <a:pt x="1541" y="5264"/>
                  <a:pt x="1497" y="5344"/>
                  <a:pt x="1443" y="5433"/>
                </a:cubicBezTo>
                <a:cubicBezTo>
                  <a:pt x="1272" y="5712"/>
                  <a:pt x="941" y="6386"/>
                  <a:pt x="812" y="6719"/>
                </a:cubicBezTo>
                <a:cubicBezTo>
                  <a:pt x="777" y="6808"/>
                  <a:pt x="723" y="6951"/>
                  <a:pt x="690" y="7033"/>
                </a:cubicBezTo>
                <a:cubicBezTo>
                  <a:pt x="538" y="7425"/>
                  <a:pt x="365" y="8009"/>
                  <a:pt x="255" y="8505"/>
                </a:cubicBezTo>
                <a:cubicBezTo>
                  <a:pt x="149" y="8982"/>
                  <a:pt x="27" y="9876"/>
                  <a:pt x="27" y="10181"/>
                </a:cubicBezTo>
                <a:cubicBezTo>
                  <a:pt x="27" y="10269"/>
                  <a:pt x="15" y="10348"/>
                  <a:pt x="2" y="10356"/>
                </a:cubicBezTo>
                <a:cubicBezTo>
                  <a:pt x="0" y="10357"/>
                  <a:pt x="1" y="10607"/>
                  <a:pt x="0" y="10648"/>
                </a:cubicBezTo>
                <a:cubicBezTo>
                  <a:pt x="1" y="10687"/>
                  <a:pt x="0" y="10932"/>
                  <a:pt x="2" y="10933"/>
                </a:cubicBezTo>
                <a:cubicBezTo>
                  <a:pt x="15" y="10941"/>
                  <a:pt x="28" y="11058"/>
                  <a:pt x="29" y="11193"/>
                </a:cubicBezTo>
                <a:cubicBezTo>
                  <a:pt x="32" y="11759"/>
                  <a:pt x="153" y="12645"/>
                  <a:pt x="326" y="13350"/>
                </a:cubicBezTo>
                <a:cubicBezTo>
                  <a:pt x="385" y="13591"/>
                  <a:pt x="563" y="14197"/>
                  <a:pt x="604" y="14298"/>
                </a:cubicBezTo>
                <a:cubicBezTo>
                  <a:pt x="614" y="14325"/>
                  <a:pt x="652" y="14429"/>
                  <a:pt x="688" y="14528"/>
                </a:cubicBezTo>
                <a:cubicBezTo>
                  <a:pt x="944" y="15226"/>
                  <a:pt x="1413" y="16178"/>
                  <a:pt x="1699" y="16576"/>
                </a:cubicBezTo>
                <a:cubicBezTo>
                  <a:pt x="1744" y="16639"/>
                  <a:pt x="1782" y="16697"/>
                  <a:pt x="1782" y="16705"/>
                </a:cubicBezTo>
                <a:cubicBezTo>
                  <a:pt x="1782" y="16729"/>
                  <a:pt x="2090" y="17166"/>
                  <a:pt x="2272" y="17400"/>
                </a:cubicBezTo>
                <a:cubicBezTo>
                  <a:pt x="2750" y="18015"/>
                  <a:pt x="3444" y="18728"/>
                  <a:pt x="3961" y="19135"/>
                </a:cubicBezTo>
                <a:cubicBezTo>
                  <a:pt x="4339" y="19433"/>
                  <a:pt x="4511" y="19566"/>
                  <a:pt x="4548" y="19589"/>
                </a:cubicBezTo>
                <a:cubicBezTo>
                  <a:pt x="4569" y="19602"/>
                  <a:pt x="4680" y="19674"/>
                  <a:pt x="4794" y="19751"/>
                </a:cubicBezTo>
                <a:cubicBezTo>
                  <a:pt x="4909" y="19827"/>
                  <a:pt x="5010" y="19889"/>
                  <a:pt x="5016" y="19889"/>
                </a:cubicBezTo>
                <a:cubicBezTo>
                  <a:pt x="5023" y="19889"/>
                  <a:pt x="5081" y="19926"/>
                  <a:pt x="5145" y="19972"/>
                </a:cubicBezTo>
                <a:cubicBezTo>
                  <a:pt x="5210" y="20019"/>
                  <a:pt x="5268" y="20057"/>
                  <a:pt x="5277" y="20057"/>
                </a:cubicBezTo>
                <a:cubicBezTo>
                  <a:pt x="5285" y="20057"/>
                  <a:pt x="5365" y="20103"/>
                  <a:pt x="5454" y="20157"/>
                </a:cubicBezTo>
                <a:cubicBezTo>
                  <a:pt x="5861" y="20407"/>
                  <a:pt x="6623" y="20753"/>
                  <a:pt x="7300" y="20996"/>
                </a:cubicBezTo>
                <a:cubicBezTo>
                  <a:pt x="7523" y="21077"/>
                  <a:pt x="8143" y="21256"/>
                  <a:pt x="8248" y="21270"/>
                </a:cubicBezTo>
                <a:cubicBezTo>
                  <a:pt x="8268" y="21273"/>
                  <a:pt x="8302" y="21281"/>
                  <a:pt x="8322" y="21290"/>
                </a:cubicBezTo>
                <a:cubicBezTo>
                  <a:pt x="8358" y="21305"/>
                  <a:pt x="8684" y="21368"/>
                  <a:pt x="9066" y="21436"/>
                </a:cubicBezTo>
                <a:cubicBezTo>
                  <a:pt x="9438" y="21502"/>
                  <a:pt x="9865" y="21546"/>
                  <a:pt x="10316" y="21561"/>
                </a:cubicBezTo>
                <a:cubicBezTo>
                  <a:pt x="10561" y="21570"/>
                  <a:pt x="10772" y="21586"/>
                  <a:pt x="10785" y="21598"/>
                </a:cubicBezTo>
                <a:cubicBezTo>
                  <a:pt x="10786" y="21599"/>
                  <a:pt x="11005" y="21599"/>
                  <a:pt x="11035" y="21600"/>
                </a:cubicBezTo>
                <a:cubicBezTo>
                  <a:pt x="11155" y="21596"/>
                  <a:pt x="11229" y="21593"/>
                  <a:pt x="11242" y="21587"/>
                </a:cubicBezTo>
                <a:cubicBezTo>
                  <a:pt x="11278" y="21568"/>
                  <a:pt x="11322" y="21555"/>
                  <a:pt x="11338" y="21561"/>
                </a:cubicBezTo>
                <a:cubicBezTo>
                  <a:pt x="11387" y="21580"/>
                  <a:pt x="12207" y="21499"/>
                  <a:pt x="12408" y="21455"/>
                </a:cubicBezTo>
                <a:cubicBezTo>
                  <a:pt x="12468" y="21442"/>
                  <a:pt x="12570" y="21427"/>
                  <a:pt x="12636" y="21419"/>
                </a:cubicBezTo>
                <a:cubicBezTo>
                  <a:pt x="12797" y="21400"/>
                  <a:pt x="13368" y="21270"/>
                  <a:pt x="13731" y="21176"/>
                </a:cubicBezTo>
                <a:cubicBezTo>
                  <a:pt x="13839" y="21145"/>
                  <a:pt x="13944" y="21115"/>
                  <a:pt x="14054" y="21081"/>
                </a:cubicBezTo>
                <a:cubicBezTo>
                  <a:pt x="14162" y="21037"/>
                  <a:pt x="14377" y="20962"/>
                  <a:pt x="14476" y="20937"/>
                </a:cubicBezTo>
                <a:cubicBezTo>
                  <a:pt x="14535" y="20921"/>
                  <a:pt x="14607" y="20895"/>
                  <a:pt x="14636" y="20879"/>
                </a:cubicBezTo>
                <a:cubicBezTo>
                  <a:pt x="14665" y="20862"/>
                  <a:pt x="14776" y="20818"/>
                  <a:pt x="14883" y="20778"/>
                </a:cubicBezTo>
                <a:cubicBezTo>
                  <a:pt x="14990" y="20739"/>
                  <a:pt x="15119" y="20685"/>
                  <a:pt x="15168" y="20659"/>
                </a:cubicBezTo>
                <a:cubicBezTo>
                  <a:pt x="15217" y="20632"/>
                  <a:pt x="15393" y="20545"/>
                  <a:pt x="15558" y="20466"/>
                </a:cubicBezTo>
                <a:cubicBezTo>
                  <a:pt x="15723" y="20387"/>
                  <a:pt x="15934" y="20279"/>
                  <a:pt x="16026" y="20225"/>
                </a:cubicBezTo>
                <a:cubicBezTo>
                  <a:pt x="16119" y="20171"/>
                  <a:pt x="16216" y="20116"/>
                  <a:pt x="16242" y="20103"/>
                </a:cubicBezTo>
                <a:cubicBezTo>
                  <a:pt x="16324" y="20064"/>
                  <a:pt x="16577" y="19901"/>
                  <a:pt x="16860" y="19704"/>
                </a:cubicBezTo>
                <a:cubicBezTo>
                  <a:pt x="16961" y="19634"/>
                  <a:pt x="17053" y="19577"/>
                  <a:pt x="17062" y="19577"/>
                </a:cubicBezTo>
                <a:cubicBezTo>
                  <a:pt x="17085" y="19577"/>
                  <a:pt x="17297" y="19405"/>
                  <a:pt x="17321" y="19367"/>
                </a:cubicBezTo>
                <a:cubicBezTo>
                  <a:pt x="17331" y="19350"/>
                  <a:pt x="17353" y="19334"/>
                  <a:pt x="17369" y="19334"/>
                </a:cubicBezTo>
                <a:cubicBezTo>
                  <a:pt x="17385" y="19334"/>
                  <a:pt x="17434" y="19302"/>
                  <a:pt x="17481" y="19263"/>
                </a:cubicBezTo>
                <a:cubicBezTo>
                  <a:pt x="17527" y="19223"/>
                  <a:pt x="17619" y="19146"/>
                  <a:pt x="17685" y="19095"/>
                </a:cubicBezTo>
                <a:cubicBezTo>
                  <a:pt x="17917" y="18913"/>
                  <a:pt x="18069" y="18758"/>
                  <a:pt x="18069" y="18703"/>
                </a:cubicBezTo>
                <a:cubicBezTo>
                  <a:pt x="18069" y="18661"/>
                  <a:pt x="18083" y="18651"/>
                  <a:pt x="18134" y="18651"/>
                </a:cubicBezTo>
                <a:cubicBezTo>
                  <a:pt x="18185" y="18651"/>
                  <a:pt x="18250" y="18597"/>
                  <a:pt x="18429" y="18414"/>
                </a:cubicBezTo>
                <a:cubicBezTo>
                  <a:pt x="18556" y="18284"/>
                  <a:pt x="18654" y="18169"/>
                  <a:pt x="18645" y="18156"/>
                </a:cubicBezTo>
                <a:cubicBezTo>
                  <a:pt x="18637" y="18142"/>
                  <a:pt x="18637" y="18115"/>
                  <a:pt x="18645" y="18094"/>
                </a:cubicBezTo>
                <a:cubicBezTo>
                  <a:pt x="18656" y="18066"/>
                  <a:pt x="18668" y="18063"/>
                  <a:pt x="18692" y="18082"/>
                </a:cubicBezTo>
                <a:cubicBezTo>
                  <a:pt x="18716" y="18103"/>
                  <a:pt x="18760" y="18067"/>
                  <a:pt x="18888" y="17926"/>
                </a:cubicBezTo>
                <a:cubicBezTo>
                  <a:pt x="18980" y="17826"/>
                  <a:pt x="19078" y="17706"/>
                  <a:pt x="19106" y="17660"/>
                </a:cubicBezTo>
                <a:cubicBezTo>
                  <a:pt x="19135" y="17614"/>
                  <a:pt x="19181" y="17562"/>
                  <a:pt x="19209" y="17542"/>
                </a:cubicBezTo>
                <a:cubicBezTo>
                  <a:pt x="19237" y="17523"/>
                  <a:pt x="19259" y="17490"/>
                  <a:pt x="19259" y="17471"/>
                </a:cubicBezTo>
                <a:cubicBezTo>
                  <a:pt x="19259" y="17451"/>
                  <a:pt x="19276" y="17428"/>
                  <a:pt x="19295" y="17421"/>
                </a:cubicBezTo>
                <a:cubicBezTo>
                  <a:pt x="19315" y="17413"/>
                  <a:pt x="19332" y="17392"/>
                  <a:pt x="19332" y="17375"/>
                </a:cubicBezTo>
                <a:cubicBezTo>
                  <a:pt x="19332" y="17357"/>
                  <a:pt x="19346" y="17335"/>
                  <a:pt x="19363" y="17324"/>
                </a:cubicBezTo>
                <a:cubicBezTo>
                  <a:pt x="19405" y="17298"/>
                  <a:pt x="19596" y="17051"/>
                  <a:pt x="19596" y="17024"/>
                </a:cubicBezTo>
                <a:cubicBezTo>
                  <a:pt x="19596" y="17011"/>
                  <a:pt x="19677" y="16890"/>
                  <a:pt x="19774" y="16755"/>
                </a:cubicBezTo>
                <a:cubicBezTo>
                  <a:pt x="19871" y="16621"/>
                  <a:pt x="19962" y="16486"/>
                  <a:pt x="19978" y="16457"/>
                </a:cubicBezTo>
                <a:cubicBezTo>
                  <a:pt x="20008" y="16400"/>
                  <a:pt x="19985" y="16384"/>
                  <a:pt x="19940" y="16430"/>
                </a:cubicBezTo>
                <a:cubicBezTo>
                  <a:pt x="19925" y="16444"/>
                  <a:pt x="19901" y="16450"/>
                  <a:pt x="19887" y="16441"/>
                </a:cubicBezTo>
                <a:cubicBezTo>
                  <a:pt x="19871" y="16431"/>
                  <a:pt x="19883" y="16388"/>
                  <a:pt x="19918" y="16322"/>
                </a:cubicBezTo>
                <a:cubicBezTo>
                  <a:pt x="19949" y="16264"/>
                  <a:pt x="19979" y="16195"/>
                  <a:pt x="19986" y="16167"/>
                </a:cubicBezTo>
                <a:cubicBezTo>
                  <a:pt x="19996" y="16127"/>
                  <a:pt x="20016" y="16119"/>
                  <a:pt x="20084" y="16125"/>
                </a:cubicBezTo>
                <a:cubicBezTo>
                  <a:pt x="20165" y="16131"/>
                  <a:pt x="20174" y="16124"/>
                  <a:pt x="20242" y="15996"/>
                </a:cubicBezTo>
                <a:cubicBezTo>
                  <a:pt x="20446" y="15616"/>
                  <a:pt x="20711" y="15054"/>
                  <a:pt x="20767" y="14889"/>
                </a:cubicBezTo>
                <a:cubicBezTo>
                  <a:pt x="20787" y="14828"/>
                  <a:pt x="20830" y="14726"/>
                  <a:pt x="20861" y="14659"/>
                </a:cubicBezTo>
                <a:cubicBezTo>
                  <a:pt x="20893" y="14592"/>
                  <a:pt x="20924" y="14500"/>
                  <a:pt x="20933" y="14455"/>
                </a:cubicBezTo>
                <a:cubicBezTo>
                  <a:pt x="20941" y="14409"/>
                  <a:pt x="20958" y="14360"/>
                  <a:pt x="20967" y="14347"/>
                </a:cubicBezTo>
                <a:cubicBezTo>
                  <a:pt x="20977" y="14333"/>
                  <a:pt x="21003" y="14263"/>
                  <a:pt x="21025" y="14190"/>
                </a:cubicBezTo>
                <a:cubicBezTo>
                  <a:pt x="21048" y="14118"/>
                  <a:pt x="21075" y="14038"/>
                  <a:pt x="21087" y="14011"/>
                </a:cubicBezTo>
                <a:cubicBezTo>
                  <a:pt x="21113" y="13952"/>
                  <a:pt x="21181" y="13712"/>
                  <a:pt x="21197" y="13622"/>
                </a:cubicBezTo>
                <a:cubicBezTo>
                  <a:pt x="21215" y="13520"/>
                  <a:pt x="21254" y="13367"/>
                  <a:pt x="21276" y="13313"/>
                </a:cubicBezTo>
                <a:cubicBezTo>
                  <a:pt x="21287" y="13286"/>
                  <a:pt x="21326" y="13102"/>
                  <a:pt x="21363" y="12904"/>
                </a:cubicBezTo>
                <a:cubicBezTo>
                  <a:pt x="21399" y="12706"/>
                  <a:pt x="21445" y="12465"/>
                  <a:pt x="21463" y="12370"/>
                </a:cubicBezTo>
                <a:cubicBezTo>
                  <a:pt x="21481" y="12275"/>
                  <a:pt x="21496" y="12161"/>
                  <a:pt x="21496" y="12117"/>
                </a:cubicBezTo>
                <a:cubicBezTo>
                  <a:pt x="21496" y="12074"/>
                  <a:pt x="21505" y="12001"/>
                  <a:pt x="21517" y="11955"/>
                </a:cubicBezTo>
                <a:cubicBezTo>
                  <a:pt x="21519" y="11949"/>
                  <a:pt x="21521" y="11925"/>
                  <a:pt x="21523" y="11915"/>
                </a:cubicBezTo>
                <a:cubicBezTo>
                  <a:pt x="21530" y="11849"/>
                  <a:pt x="21537" y="11784"/>
                  <a:pt x="21542" y="11724"/>
                </a:cubicBezTo>
                <a:cubicBezTo>
                  <a:pt x="21546" y="11670"/>
                  <a:pt x="21551" y="11617"/>
                  <a:pt x="21554" y="11560"/>
                </a:cubicBezTo>
                <a:cubicBezTo>
                  <a:pt x="21561" y="11389"/>
                  <a:pt x="21577" y="11238"/>
                  <a:pt x="21590" y="11224"/>
                </a:cubicBezTo>
                <a:cubicBezTo>
                  <a:pt x="21593" y="11221"/>
                  <a:pt x="21596" y="11072"/>
                  <a:pt x="21598" y="10935"/>
                </a:cubicBezTo>
                <a:cubicBezTo>
                  <a:pt x="21598" y="10927"/>
                  <a:pt x="21600" y="10894"/>
                  <a:pt x="21600" y="10885"/>
                </a:cubicBezTo>
                <a:cubicBezTo>
                  <a:pt x="21598" y="10763"/>
                  <a:pt x="21596" y="10549"/>
                  <a:pt x="21594" y="10509"/>
                </a:cubicBezTo>
                <a:cubicBezTo>
                  <a:pt x="21590" y="10399"/>
                  <a:pt x="21584" y="10324"/>
                  <a:pt x="21577" y="10318"/>
                </a:cubicBezTo>
                <a:cubicBezTo>
                  <a:pt x="21549" y="10295"/>
                  <a:pt x="21544" y="10262"/>
                  <a:pt x="21554" y="10198"/>
                </a:cubicBezTo>
                <a:cubicBezTo>
                  <a:pt x="21561" y="10150"/>
                  <a:pt x="21560" y="10104"/>
                  <a:pt x="21550" y="10094"/>
                </a:cubicBezTo>
                <a:cubicBezTo>
                  <a:pt x="21540" y="10084"/>
                  <a:pt x="21530" y="10020"/>
                  <a:pt x="21529" y="9951"/>
                </a:cubicBezTo>
                <a:cubicBezTo>
                  <a:pt x="21524" y="9722"/>
                  <a:pt x="21496" y="9422"/>
                  <a:pt x="21457" y="9209"/>
                </a:cubicBezTo>
                <a:cubicBezTo>
                  <a:pt x="21452" y="9179"/>
                  <a:pt x="21433" y="9046"/>
                  <a:pt x="21413" y="8914"/>
                </a:cubicBezTo>
                <a:cubicBezTo>
                  <a:pt x="21393" y="8782"/>
                  <a:pt x="21366" y="8650"/>
                  <a:pt x="21353" y="8621"/>
                </a:cubicBezTo>
                <a:cubicBezTo>
                  <a:pt x="21340" y="8591"/>
                  <a:pt x="21321" y="8514"/>
                  <a:pt x="21313" y="8447"/>
                </a:cubicBezTo>
                <a:cubicBezTo>
                  <a:pt x="21304" y="8381"/>
                  <a:pt x="21282" y="8314"/>
                  <a:pt x="21264" y="8299"/>
                </a:cubicBezTo>
                <a:cubicBezTo>
                  <a:pt x="21246" y="8284"/>
                  <a:pt x="21236" y="8262"/>
                  <a:pt x="21243" y="8250"/>
                </a:cubicBezTo>
                <a:cubicBezTo>
                  <a:pt x="21250" y="8239"/>
                  <a:pt x="21234" y="8147"/>
                  <a:pt x="21207" y="8044"/>
                </a:cubicBezTo>
                <a:cubicBezTo>
                  <a:pt x="21179" y="7941"/>
                  <a:pt x="21146" y="7813"/>
                  <a:pt x="21133" y="7761"/>
                </a:cubicBezTo>
                <a:cubicBezTo>
                  <a:pt x="21120" y="7708"/>
                  <a:pt x="21091" y="7626"/>
                  <a:pt x="21070" y="7579"/>
                </a:cubicBezTo>
                <a:cubicBezTo>
                  <a:pt x="21048" y="7533"/>
                  <a:pt x="21031" y="7477"/>
                  <a:pt x="21033" y="7454"/>
                </a:cubicBezTo>
                <a:cubicBezTo>
                  <a:pt x="21035" y="7431"/>
                  <a:pt x="21024" y="7414"/>
                  <a:pt x="21008" y="7417"/>
                </a:cubicBezTo>
                <a:cubicBezTo>
                  <a:pt x="20992" y="7420"/>
                  <a:pt x="20978" y="7396"/>
                  <a:pt x="20977" y="7363"/>
                </a:cubicBezTo>
                <a:cubicBezTo>
                  <a:pt x="20975" y="7256"/>
                  <a:pt x="20863" y="6916"/>
                  <a:pt x="20813" y="6866"/>
                </a:cubicBezTo>
                <a:cubicBezTo>
                  <a:pt x="20805" y="6857"/>
                  <a:pt x="20798" y="6831"/>
                  <a:pt x="20798" y="6808"/>
                </a:cubicBezTo>
                <a:cubicBezTo>
                  <a:pt x="20798" y="6785"/>
                  <a:pt x="20786" y="6763"/>
                  <a:pt x="20771" y="6758"/>
                </a:cubicBezTo>
                <a:cubicBezTo>
                  <a:pt x="20756" y="6753"/>
                  <a:pt x="20741" y="6702"/>
                  <a:pt x="20736" y="6644"/>
                </a:cubicBezTo>
                <a:cubicBezTo>
                  <a:pt x="20731" y="6586"/>
                  <a:pt x="20715" y="6526"/>
                  <a:pt x="20703" y="6511"/>
                </a:cubicBezTo>
                <a:cubicBezTo>
                  <a:pt x="20691" y="6496"/>
                  <a:pt x="20605" y="6328"/>
                  <a:pt x="20510" y="6137"/>
                </a:cubicBezTo>
                <a:cubicBezTo>
                  <a:pt x="20416" y="5945"/>
                  <a:pt x="20324" y="5761"/>
                  <a:pt x="20306" y="5728"/>
                </a:cubicBezTo>
                <a:cubicBezTo>
                  <a:pt x="20158" y="5456"/>
                  <a:pt x="20065" y="5304"/>
                  <a:pt x="20038" y="5288"/>
                </a:cubicBezTo>
                <a:cubicBezTo>
                  <a:pt x="20020" y="5278"/>
                  <a:pt x="20005" y="5249"/>
                  <a:pt x="20005" y="5224"/>
                </a:cubicBezTo>
                <a:cubicBezTo>
                  <a:pt x="20005" y="5200"/>
                  <a:pt x="19988" y="5168"/>
                  <a:pt x="19968" y="5151"/>
                </a:cubicBezTo>
                <a:cubicBezTo>
                  <a:pt x="19949" y="5135"/>
                  <a:pt x="19937" y="5115"/>
                  <a:pt x="19943" y="5105"/>
                </a:cubicBezTo>
                <a:cubicBezTo>
                  <a:pt x="19949" y="5095"/>
                  <a:pt x="19928" y="5060"/>
                  <a:pt x="19895" y="5030"/>
                </a:cubicBezTo>
                <a:cubicBezTo>
                  <a:pt x="19862" y="4999"/>
                  <a:pt x="19837" y="4966"/>
                  <a:pt x="19837" y="4954"/>
                </a:cubicBezTo>
                <a:cubicBezTo>
                  <a:pt x="19837" y="4898"/>
                  <a:pt x="19314" y="4174"/>
                  <a:pt x="19280" y="4183"/>
                </a:cubicBezTo>
                <a:cubicBezTo>
                  <a:pt x="19268" y="4186"/>
                  <a:pt x="19248" y="4160"/>
                  <a:pt x="19234" y="4123"/>
                </a:cubicBezTo>
                <a:cubicBezTo>
                  <a:pt x="19220" y="4087"/>
                  <a:pt x="19210" y="4058"/>
                  <a:pt x="19212" y="4058"/>
                </a:cubicBezTo>
                <a:cubicBezTo>
                  <a:pt x="19221" y="4058"/>
                  <a:pt x="19082" y="3897"/>
                  <a:pt x="18995" y="3805"/>
                </a:cubicBezTo>
                <a:cubicBezTo>
                  <a:pt x="18948" y="3756"/>
                  <a:pt x="18851" y="3647"/>
                  <a:pt x="18779" y="3564"/>
                </a:cubicBezTo>
                <a:cubicBezTo>
                  <a:pt x="18513" y="3260"/>
                  <a:pt x="17895" y="2663"/>
                  <a:pt x="17689" y="2513"/>
                </a:cubicBezTo>
                <a:cubicBezTo>
                  <a:pt x="17638" y="2476"/>
                  <a:pt x="17532" y="2389"/>
                  <a:pt x="17452" y="2320"/>
                </a:cubicBezTo>
                <a:cubicBezTo>
                  <a:pt x="17372" y="2251"/>
                  <a:pt x="17296" y="2195"/>
                  <a:pt x="17284" y="2195"/>
                </a:cubicBezTo>
                <a:cubicBezTo>
                  <a:pt x="17271" y="2195"/>
                  <a:pt x="17229" y="2163"/>
                  <a:pt x="17191" y="2125"/>
                </a:cubicBezTo>
                <a:cubicBezTo>
                  <a:pt x="17154" y="2088"/>
                  <a:pt x="17085" y="2039"/>
                  <a:pt x="17039" y="2017"/>
                </a:cubicBezTo>
                <a:cubicBezTo>
                  <a:pt x="16993" y="1995"/>
                  <a:pt x="16953" y="1969"/>
                  <a:pt x="16948" y="1959"/>
                </a:cubicBezTo>
                <a:cubicBezTo>
                  <a:pt x="16938" y="1935"/>
                  <a:pt x="16603" y="1715"/>
                  <a:pt x="16578" y="1714"/>
                </a:cubicBezTo>
                <a:cubicBezTo>
                  <a:pt x="16567" y="1714"/>
                  <a:pt x="16536" y="1692"/>
                  <a:pt x="16509" y="1666"/>
                </a:cubicBezTo>
                <a:cubicBezTo>
                  <a:pt x="16449" y="1610"/>
                  <a:pt x="15801" y="1249"/>
                  <a:pt x="15581" y="1149"/>
                </a:cubicBezTo>
                <a:cubicBezTo>
                  <a:pt x="15495" y="1110"/>
                  <a:pt x="15408" y="1067"/>
                  <a:pt x="15388" y="1053"/>
                </a:cubicBezTo>
                <a:cubicBezTo>
                  <a:pt x="15368" y="1039"/>
                  <a:pt x="15327" y="1015"/>
                  <a:pt x="15294" y="1001"/>
                </a:cubicBezTo>
                <a:cubicBezTo>
                  <a:pt x="15261" y="987"/>
                  <a:pt x="15172" y="945"/>
                  <a:pt x="15097" y="910"/>
                </a:cubicBezTo>
                <a:cubicBezTo>
                  <a:pt x="15022" y="876"/>
                  <a:pt x="14951" y="849"/>
                  <a:pt x="14943" y="849"/>
                </a:cubicBezTo>
                <a:cubicBezTo>
                  <a:pt x="14934" y="849"/>
                  <a:pt x="14894" y="831"/>
                  <a:pt x="14852" y="812"/>
                </a:cubicBezTo>
                <a:cubicBezTo>
                  <a:pt x="14780" y="779"/>
                  <a:pt x="14744" y="766"/>
                  <a:pt x="14464" y="667"/>
                </a:cubicBezTo>
                <a:cubicBezTo>
                  <a:pt x="14398" y="644"/>
                  <a:pt x="14306" y="611"/>
                  <a:pt x="14260" y="594"/>
                </a:cubicBezTo>
                <a:cubicBezTo>
                  <a:pt x="14214" y="577"/>
                  <a:pt x="14093" y="540"/>
                  <a:pt x="13994" y="511"/>
                </a:cubicBezTo>
                <a:cubicBezTo>
                  <a:pt x="13895" y="482"/>
                  <a:pt x="13788" y="450"/>
                  <a:pt x="13755" y="436"/>
                </a:cubicBezTo>
                <a:cubicBezTo>
                  <a:pt x="13722" y="422"/>
                  <a:pt x="13608" y="390"/>
                  <a:pt x="13502" y="366"/>
                </a:cubicBezTo>
                <a:cubicBezTo>
                  <a:pt x="13396" y="343"/>
                  <a:pt x="13212" y="300"/>
                  <a:pt x="13093" y="272"/>
                </a:cubicBezTo>
                <a:cubicBezTo>
                  <a:pt x="12682" y="174"/>
                  <a:pt x="11477" y="15"/>
                  <a:pt x="11346" y="40"/>
                </a:cubicBezTo>
                <a:cubicBezTo>
                  <a:pt x="11306" y="48"/>
                  <a:pt x="11271" y="39"/>
                  <a:pt x="11253" y="17"/>
                </a:cubicBezTo>
                <a:cubicBezTo>
                  <a:pt x="11248" y="11"/>
                  <a:pt x="11141" y="8"/>
                  <a:pt x="11031" y="4"/>
                </a:cubicBezTo>
                <a:cubicBezTo>
                  <a:pt x="11002" y="3"/>
                  <a:pt x="10864" y="1"/>
                  <a:pt x="10812" y="0"/>
                </a:cubicBezTo>
                <a:close/>
              </a:path>
            </a:pathLst>
          </a:custGeom>
          <a:ln w="12700">
            <a:miter lim="400000"/>
          </a:ln>
        </p:spPr>
      </p:pic>
      <p:pic>
        <p:nvPicPr>
          <p:cNvPr id="171" name="4.00.jpg" descr="4.00.jpg"/>
          <p:cNvPicPr>
            <a:picLocks noChangeAspect="1"/>
          </p:cNvPicPr>
          <p:nvPr/>
        </p:nvPicPr>
        <p:blipFill>
          <a:blip r:embed="rId7">
            <a:extLst/>
          </a:blip>
          <a:srcRect l="80" t="80" r="69" b="77"/>
          <a:stretch>
            <a:fillRect/>
          </a:stretch>
        </p:blipFill>
        <p:spPr>
          <a:xfrm>
            <a:off x="19544712" y="5691075"/>
            <a:ext cx="4445001" cy="44446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10" y="0"/>
                </a:moveTo>
                <a:cubicBezTo>
                  <a:pt x="10765" y="3"/>
                  <a:pt x="10356" y="3"/>
                  <a:pt x="10354" y="6"/>
                </a:cubicBezTo>
                <a:cubicBezTo>
                  <a:pt x="10346" y="19"/>
                  <a:pt x="10272" y="31"/>
                  <a:pt x="10191" y="31"/>
                </a:cubicBezTo>
                <a:cubicBezTo>
                  <a:pt x="9978" y="31"/>
                  <a:pt x="9236" y="118"/>
                  <a:pt x="8854" y="189"/>
                </a:cubicBezTo>
                <a:cubicBezTo>
                  <a:pt x="8109" y="327"/>
                  <a:pt x="7443" y="526"/>
                  <a:pt x="6605" y="860"/>
                </a:cubicBezTo>
                <a:cubicBezTo>
                  <a:pt x="6224" y="1012"/>
                  <a:pt x="5352" y="1475"/>
                  <a:pt x="4951" y="1738"/>
                </a:cubicBezTo>
                <a:cubicBezTo>
                  <a:pt x="4108" y="2290"/>
                  <a:pt x="3578" y="2741"/>
                  <a:pt x="2769" y="3591"/>
                </a:cubicBezTo>
                <a:cubicBezTo>
                  <a:pt x="2698" y="3666"/>
                  <a:pt x="2305" y="4155"/>
                  <a:pt x="2143" y="4371"/>
                </a:cubicBezTo>
                <a:cubicBezTo>
                  <a:pt x="2041" y="4506"/>
                  <a:pt x="1707" y="4998"/>
                  <a:pt x="1574" y="5211"/>
                </a:cubicBezTo>
                <a:cubicBezTo>
                  <a:pt x="1541" y="5264"/>
                  <a:pt x="1495" y="5335"/>
                  <a:pt x="1473" y="5368"/>
                </a:cubicBezTo>
                <a:cubicBezTo>
                  <a:pt x="1380" y="5508"/>
                  <a:pt x="893" y="6513"/>
                  <a:pt x="781" y="6799"/>
                </a:cubicBezTo>
                <a:cubicBezTo>
                  <a:pt x="362" y="7866"/>
                  <a:pt x="93" y="9055"/>
                  <a:pt x="39" y="10070"/>
                </a:cubicBezTo>
                <a:cubicBezTo>
                  <a:pt x="30" y="10234"/>
                  <a:pt x="15" y="10374"/>
                  <a:pt x="4" y="10380"/>
                </a:cubicBezTo>
                <a:cubicBezTo>
                  <a:pt x="2" y="10381"/>
                  <a:pt x="1" y="10723"/>
                  <a:pt x="0" y="10801"/>
                </a:cubicBezTo>
                <a:cubicBezTo>
                  <a:pt x="2" y="10899"/>
                  <a:pt x="2" y="11268"/>
                  <a:pt x="4" y="11270"/>
                </a:cubicBezTo>
                <a:cubicBezTo>
                  <a:pt x="16" y="11282"/>
                  <a:pt x="32" y="11413"/>
                  <a:pt x="40" y="11561"/>
                </a:cubicBezTo>
                <a:cubicBezTo>
                  <a:pt x="101" y="12600"/>
                  <a:pt x="375" y="13780"/>
                  <a:pt x="810" y="14863"/>
                </a:cubicBezTo>
                <a:cubicBezTo>
                  <a:pt x="1438" y="16425"/>
                  <a:pt x="2479" y="17869"/>
                  <a:pt x="3780" y="18985"/>
                </a:cubicBezTo>
                <a:cubicBezTo>
                  <a:pt x="4485" y="19589"/>
                  <a:pt x="5185" y="20047"/>
                  <a:pt x="6052" y="20474"/>
                </a:cubicBezTo>
                <a:cubicBezTo>
                  <a:pt x="6976" y="20928"/>
                  <a:pt x="7834" y="21216"/>
                  <a:pt x="8819" y="21399"/>
                </a:cubicBezTo>
                <a:cubicBezTo>
                  <a:pt x="9252" y="21480"/>
                  <a:pt x="9986" y="21569"/>
                  <a:pt x="10214" y="21569"/>
                </a:cubicBezTo>
                <a:cubicBezTo>
                  <a:pt x="10296" y="21569"/>
                  <a:pt x="10369" y="21579"/>
                  <a:pt x="10378" y="21592"/>
                </a:cubicBezTo>
                <a:cubicBezTo>
                  <a:pt x="10380" y="21595"/>
                  <a:pt x="10797" y="21597"/>
                  <a:pt x="10952" y="21600"/>
                </a:cubicBezTo>
                <a:cubicBezTo>
                  <a:pt x="11088" y="21597"/>
                  <a:pt x="11219" y="21595"/>
                  <a:pt x="11222" y="21592"/>
                </a:cubicBezTo>
                <a:cubicBezTo>
                  <a:pt x="11244" y="21571"/>
                  <a:pt x="11544" y="21543"/>
                  <a:pt x="11749" y="21544"/>
                </a:cubicBezTo>
                <a:cubicBezTo>
                  <a:pt x="11849" y="21545"/>
                  <a:pt x="12498" y="21458"/>
                  <a:pt x="12734" y="21411"/>
                </a:cubicBezTo>
                <a:cubicBezTo>
                  <a:pt x="12840" y="21390"/>
                  <a:pt x="12976" y="21364"/>
                  <a:pt x="13037" y="21353"/>
                </a:cubicBezTo>
                <a:cubicBezTo>
                  <a:pt x="13372" y="21292"/>
                  <a:pt x="14448" y="20975"/>
                  <a:pt x="14599" y="20894"/>
                </a:cubicBezTo>
                <a:cubicBezTo>
                  <a:pt x="14621" y="20882"/>
                  <a:pt x="14730" y="20840"/>
                  <a:pt x="14840" y="20798"/>
                </a:cubicBezTo>
                <a:cubicBezTo>
                  <a:pt x="15014" y="20731"/>
                  <a:pt x="15315" y="20597"/>
                  <a:pt x="15606" y="20456"/>
                </a:cubicBezTo>
                <a:cubicBezTo>
                  <a:pt x="15652" y="20434"/>
                  <a:pt x="15798" y="20355"/>
                  <a:pt x="15930" y="20283"/>
                </a:cubicBezTo>
                <a:cubicBezTo>
                  <a:pt x="16062" y="20210"/>
                  <a:pt x="16203" y="20135"/>
                  <a:pt x="16242" y="20113"/>
                </a:cubicBezTo>
                <a:cubicBezTo>
                  <a:pt x="16314" y="20074"/>
                  <a:pt x="17138" y="19523"/>
                  <a:pt x="17276" y="19422"/>
                </a:cubicBezTo>
                <a:cubicBezTo>
                  <a:pt x="17967" y="18918"/>
                  <a:pt x="18927" y="17958"/>
                  <a:pt x="19421" y="17278"/>
                </a:cubicBezTo>
                <a:cubicBezTo>
                  <a:pt x="19569" y="17074"/>
                  <a:pt x="20080" y="16299"/>
                  <a:pt x="20140" y="16188"/>
                </a:cubicBezTo>
                <a:cubicBezTo>
                  <a:pt x="20178" y="16118"/>
                  <a:pt x="20236" y="16009"/>
                  <a:pt x="20271" y="15945"/>
                </a:cubicBezTo>
                <a:cubicBezTo>
                  <a:pt x="20384" y="15739"/>
                  <a:pt x="20479" y="15551"/>
                  <a:pt x="20570" y="15355"/>
                </a:cubicBezTo>
                <a:cubicBezTo>
                  <a:pt x="20619" y="15249"/>
                  <a:pt x="20668" y="15145"/>
                  <a:pt x="20680" y="15121"/>
                </a:cubicBezTo>
                <a:cubicBezTo>
                  <a:pt x="20692" y="15098"/>
                  <a:pt x="20736" y="14994"/>
                  <a:pt x="20777" y="14892"/>
                </a:cubicBezTo>
                <a:cubicBezTo>
                  <a:pt x="20817" y="14789"/>
                  <a:pt x="20863" y="14673"/>
                  <a:pt x="20881" y="14633"/>
                </a:cubicBezTo>
                <a:cubicBezTo>
                  <a:pt x="20920" y="14544"/>
                  <a:pt x="21078" y="14074"/>
                  <a:pt x="21124" y="13912"/>
                </a:cubicBezTo>
                <a:cubicBezTo>
                  <a:pt x="21210" y="13603"/>
                  <a:pt x="21349" y="13061"/>
                  <a:pt x="21361" y="12986"/>
                </a:cubicBezTo>
                <a:cubicBezTo>
                  <a:pt x="21368" y="12941"/>
                  <a:pt x="21390" y="12821"/>
                  <a:pt x="21409" y="12722"/>
                </a:cubicBezTo>
                <a:cubicBezTo>
                  <a:pt x="21484" y="12342"/>
                  <a:pt x="21521" y="12028"/>
                  <a:pt x="21554" y="11488"/>
                </a:cubicBezTo>
                <a:cubicBezTo>
                  <a:pt x="21560" y="11383"/>
                  <a:pt x="21577" y="11285"/>
                  <a:pt x="21590" y="11272"/>
                </a:cubicBezTo>
                <a:cubicBezTo>
                  <a:pt x="21594" y="11268"/>
                  <a:pt x="21597" y="11142"/>
                  <a:pt x="21600" y="10986"/>
                </a:cubicBezTo>
                <a:cubicBezTo>
                  <a:pt x="21597" y="10771"/>
                  <a:pt x="21594" y="10310"/>
                  <a:pt x="21590" y="10307"/>
                </a:cubicBezTo>
                <a:cubicBezTo>
                  <a:pt x="21577" y="10299"/>
                  <a:pt x="21567" y="10235"/>
                  <a:pt x="21567" y="10164"/>
                </a:cubicBezTo>
                <a:cubicBezTo>
                  <a:pt x="21567" y="10025"/>
                  <a:pt x="21510" y="9447"/>
                  <a:pt x="21471" y="9192"/>
                </a:cubicBezTo>
                <a:cubicBezTo>
                  <a:pt x="21331" y="8283"/>
                  <a:pt x="21039" y="7271"/>
                  <a:pt x="20678" y="6448"/>
                </a:cubicBezTo>
                <a:cubicBezTo>
                  <a:pt x="20545" y="6144"/>
                  <a:pt x="20180" y="5444"/>
                  <a:pt x="20065" y="5271"/>
                </a:cubicBezTo>
                <a:cubicBezTo>
                  <a:pt x="20005" y="5181"/>
                  <a:pt x="19957" y="5101"/>
                  <a:pt x="19957" y="5094"/>
                </a:cubicBezTo>
                <a:cubicBezTo>
                  <a:pt x="19957" y="5056"/>
                  <a:pt x="19447" y="4328"/>
                  <a:pt x="19230" y="4056"/>
                </a:cubicBezTo>
                <a:cubicBezTo>
                  <a:pt x="18962" y="3720"/>
                  <a:pt x="18507" y="3219"/>
                  <a:pt x="18294" y="3024"/>
                </a:cubicBezTo>
                <a:cubicBezTo>
                  <a:pt x="17727" y="2503"/>
                  <a:pt x="17365" y="2210"/>
                  <a:pt x="16881" y="1884"/>
                </a:cubicBezTo>
                <a:cubicBezTo>
                  <a:pt x="16571" y="1676"/>
                  <a:pt x="16463" y="1608"/>
                  <a:pt x="16134" y="1418"/>
                </a:cubicBezTo>
                <a:cubicBezTo>
                  <a:pt x="15903" y="1283"/>
                  <a:pt x="15297" y="986"/>
                  <a:pt x="15053" y="885"/>
                </a:cubicBezTo>
                <a:cubicBezTo>
                  <a:pt x="14900" y="823"/>
                  <a:pt x="14716" y="748"/>
                  <a:pt x="14644" y="717"/>
                </a:cubicBezTo>
                <a:cubicBezTo>
                  <a:pt x="14571" y="687"/>
                  <a:pt x="14420" y="632"/>
                  <a:pt x="14308" y="596"/>
                </a:cubicBezTo>
                <a:cubicBezTo>
                  <a:pt x="14196" y="560"/>
                  <a:pt x="14062" y="514"/>
                  <a:pt x="14011" y="496"/>
                </a:cubicBezTo>
                <a:cubicBezTo>
                  <a:pt x="13834" y="430"/>
                  <a:pt x="12996" y="227"/>
                  <a:pt x="12698" y="177"/>
                </a:cubicBezTo>
                <a:cubicBezTo>
                  <a:pt x="12255" y="103"/>
                  <a:pt x="11855" y="53"/>
                  <a:pt x="11562" y="37"/>
                </a:cubicBezTo>
                <a:cubicBezTo>
                  <a:pt x="11419" y="29"/>
                  <a:pt x="11297" y="15"/>
                  <a:pt x="11290" y="4"/>
                </a:cubicBezTo>
                <a:cubicBezTo>
                  <a:pt x="11289" y="3"/>
                  <a:pt x="10974" y="1"/>
                  <a:pt x="10910" y="0"/>
                </a:cubicBezTo>
                <a:close/>
              </a:path>
            </a:pathLst>
          </a:custGeom>
          <a:ln w="12700">
            <a:miter lim="400000"/>
          </a:ln>
        </p:spPr>
      </p:pic>
      <p:pic>
        <p:nvPicPr>
          <p:cNvPr id="172" name="rnl_probe.png" descr="rnl_probe.png"/>
          <p:cNvPicPr>
            <a:picLocks noChangeAspect="1"/>
          </p:cNvPicPr>
          <p:nvPr/>
        </p:nvPicPr>
        <p:blipFill>
          <a:blip r:embed="rId8">
            <a:extLst/>
          </a:blip>
          <a:stretch>
            <a:fillRect/>
          </a:stretch>
        </p:blipFill>
        <p:spPr>
          <a:xfrm>
            <a:off x="9968196" y="5688373"/>
            <a:ext cx="4445001" cy="4445001"/>
          </a:xfrm>
          <a:prstGeom prst="rect">
            <a:avLst/>
          </a:prstGeom>
          <a:ln w="12700">
            <a:miter lim="400000"/>
          </a:ln>
        </p:spPr>
      </p:pic>
      <p:sp>
        <p:nvSpPr>
          <p:cNvPr id="173" name="[Debevec 1998]"/>
          <p:cNvSpPr txBox="1"/>
          <p:nvPr/>
        </p:nvSpPr>
        <p:spPr>
          <a:xfrm>
            <a:off x="21818538" y="11099742"/>
            <a:ext cx="2181455"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800100">
              <a:defRPr sz="2400">
                <a:latin typeface="Helvetica Neue Light"/>
                <a:ea typeface="Helvetica Neue Light"/>
                <a:cs typeface="Helvetica Neue Light"/>
                <a:sym typeface="Helvetica Neue Light"/>
              </a:defRPr>
            </a:lvl1pPr>
          </a:lstStyle>
          <a:p>
            <a:pPr/>
            <a:r>
              <a:t>[Debevec 1998]</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68"/>
                                        </p:tgtEl>
                                        <p:attrNameLst>
                                          <p:attrName>style.visibility</p:attrName>
                                        </p:attrNameLst>
                                      </p:cBhvr>
                                      <p:to>
                                        <p:strVal val="visible"/>
                                      </p:to>
                                    </p:set>
                                    <p:animEffect filter="dissolve" transition="in">
                                      <p:cBhvr>
                                        <p:cTn id="7" dur="500"/>
                                        <p:tgtEl>
                                          <p:spTgt spid="168"/>
                                        </p:tgtEl>
                                      </p:cBhvr>
                                    </p:animEffect>
                                  </p:childTnLst>
                                </p:cTn>
                              </p:par>
                            </p:childTnLst>
                          </p:cTn>
                        </p:par>
                        <p:par>
                          <p:cTn id="8" fill="hold">
                            <p:stCondLst>
                              <p:cond delay="500"/>
                            </p:stCondLst>
                            <p:childTnLst>
                              <p:par>
                                <p:cTn id="9" presetClass="entr" nodeType="afterEffect" presetID="9" grpId="2" fill="hold">
                                  <p:stCondLst>
                                    <p:cond delay="100"/>
                                  </p:stCondLst>
                                  <p:iterate type="el" backwards="0">
                                    <p:tmAbs val="0"/>
                                  </p:iterate>
                                  <p:childTnLst>
                                    <p:set>
                                      <p:cBhvr>
                                        <p:cTn id="10" fill="hold"/>
                                        <p:tgtEl>
                                          <p:spTgt spid="169"/>
                                        </p:tgtEl>
                                        <p:attrNameLst>
                                          <p:attrName>style.visibility</p:attrName>
                                        </p:attrNameLst>
                                      </p:cBhvr>
                                      <p:to>
                                        <p:strVal val="visible"/>
                                      </p:to>
                                    </p:set>
                                    <p:animEffect filter="dissolve" transition="in">
                                      <p:cBhvr>
                                        <p:cTn id="11" dur="500"/>
                                        <p:tgtEl>
                                          <p:spTgt spid="169"/>
                                        </p:tgtEl>
                                      </p:cBhvr>
                                    </p:animEffect>
                                  </p:childTnLst>
                                </p:cTn>
                              </p:par>
                            </p:childTnLst>
                          </p:cTn>
                        </p:par>
                        <p:par>
                          <p:cTn id="12" fill="hold">
                            <p:stCondLst>
                              <p:cond delay="1100"/>
                            </p:stCondLst>
                            <p:childTnLst>
                              <p:par>
                                <p:cTn id="13" presetClass="entr" nodeType="afterEffect" presetID="9" grpId="3" fill="hold">
                                  <p:stCondLst>
                                    <p:cond delay="100"/>
                                  </p:stCondLst>
                                  <p:iterate type="el" backwards="0">
                                    <p:tmAbs val="0"/>
                                  </p:iterate>
                                  <p:childTnLst>
                                    <p:set>
                                      <p:cBhvr>
                                        <p:cTn id="14" fill="hold"/>
                                        <p:tgtEl>
                                          <p:spTgt spid="167"/>
                                        </p:tgtEl>
                                        <p:attrNameLst>
                                          <p:attrName>style.visibility</p:attrName>
                                        </p:attrNameLst>
                                      </p:cBhvr>
                                      <p:to>
                                        <p:strVal val="visible"/>
                                      </p:to>
                                    </p:set>
                                    <p:animEffect filter="dissolve" transition="in">
                                      <p:cBhvr>
                                        <p:cTn id="15" dur="500"/>
                                        <p:tgtEl>
                                          <p:spTgt spid="167"/>
                                        </p:tgtEl>
                                      </p:cBhvr>
                                    </p:animEffect>
                                  </p:childTnLst>
                                </p:cTn>
                              </p:par>
                            </p:childTnLst>
                          </p:cTn>
                        </p:par>
                        <p:par>
                          <p:cTn id="16" fill="hold">
                            <p:stCondLst>
                              <p:cond delay="1700"/>
                            </p:stCondLst>
                            <p:childTnLst>
                              <p:par>
                                <p:cTn id="17" presetClass="entr" nodeType="afterEffect" presetID="9" grpId="4" fill="hold">
                                  <p:stCondLst>
                                    <p:cond delay="100"/>
                                  </p:stCondLst>
                                  <p:iterate type="el" backwards="0">
                                    <p:tmAbs val="0"/>
                                  </p:iterate>
                                  <p:childTnLst>
                                    <p:set>
                                      <p:cBhvr>
                                        <p:cTn id="18" fill="hold"/>
                                        <p:tgtEl>
                                          <p:spTgt spid="170"/>
                                        </p:tgtEl>
                                        <p:attrNameLst>
                                          <p:attrName>style.visibility</p:attrName>
                                        </p:attrNameLst>
                                      </p:cBhvr>
                                      <p:to>
                                        <p:strVal val="visible"/>
                                      </p:to>
                                    </p:set>
                                    <p:animEffect filter="dissolve" transition="in">
                                      <p:cBhvr>
                                        <p:cTn id="19" dur="500"/>
                                        <p:tgtEl>
                                          <p:spTgt spid="170"/>
                                        </p:tgtEl>
                                      </p:cBhvr>
                                    </p:animEffect>
                                  </p:childTnLst>
                                </p:cTn>
                              </p:par>
                            </p:childTnLst>
                          </p:cTn>
                        </p:par>
                        <p:par>
                          <p:cTn id="20" fill="hold">
                            <p:stCondLst>
                              <p:cond delay="2300"/>
                            </p:stCondLst>
                            <p:childTnLst>
                              <p:par>
                                <p:cTn id="21" presetClass="entr" nodeType="afterEffect" presetID="9" grpId="5" fill="hold">
                                  <p:stCondLst>
                                    <p:cond delay="100"/>
                                  </p:stCondLst>
                                  <p:iterate type="el" backwards="0">
                                    <p:tmAbs val="0"/>
                                  </p:iterate>
                                  <p:childTnLst>
                                    <p:set>
                                      <p:cBhvr>
                                        <p:cTn id="22" fill="hold"/>
                                        <p:tgtEl>
                                          <p:spTgt spid="171"/>
                                        </p:tgtEl>
                                        <p:attrNameLst>
                                          <p:attrName>style.visibility</p:attrName>
                                        </p:attrNameLst>
                                      </p:cBhvr>
                                      <p:to>
                                        <p:strVal val="visible"/>
                                      </p:to>
                                    </p:set>
                                    <p:animEffect filter="dissolve" transition="in">
                                      <p:cBhvr>
                                        <p:cTn id="23" dur="500"/>
                                        <p:tgtEl>
                                          <p:spTgt spid="171"/>
                                        </p:tgtEl>
                                      </p:cBhvr>
                                    </p:animEffect>
                                  </p:childTnLst>
                                </p:cTn>
                              </p:par>
                            </p:childTnLst>
                          </p:cTn>
                        </p:par>
                      </p:childTnLst>
                    </p:cTn>
                  </p:par>
                  <p:par>
                    <p:cTn id="24" fill="hold">
                      <p:stCondLst>
                        <p:cond delay="indefinite"/>
                      </p:stCondLst>
                      <p:childTnLst>
                        <p:par>
                          <p:cTn id="25" fill="hold">
                            <p:stCondLst>
                              <p:cond delay="0"/>
                            </p:stCondLst>
                            <p:childTnLst>
                              <p:par>
                                <p:cTn id="26" presetClass="path" nodeType="clickEffect" presetSubtype="0" presetID="-1" grpId="6" fill="hold">
                                  <p:stCondLst>
                                    <p:cond delay="0"/>
                                  </p:stCondLst>
                                  <p:childTnLst>
                                    <p:animMotion path="M 0.000000 0.000000 L -0.392621 0.000006" origin="layout" pathEditMode="relative">
                                      <p:cBhvr>
                                        <p:cTn id="27" dur="500" fill="hold"/>
                                        <p:tgtEl>
                                          <p:spTgt spid="171"/>
                                        </p:tgtEl>
                                        <p:attrNameLst>
                                          <p:attrName>ppt_x</p:attrName>
                                          <p:attrName>ppt_y</p:attrName>
                                        </p:attrNameLst>
                                      </p:cBhvr>
                                    </p:animMotion>
                                  </p:childTnLst>
                                </p:cTn>
                              </p:par>
                            </p:childTnLst>
                          </p:cTn>
                        </p:par>
                        <p:par>
                          <p:cTn id="28" fill="hold">
                            <p:stCondLst>
                              <p:cond delay="0"/>
                            </p:stCondLst>
                            <p:childTnLst>
                              <p:par>
                                <p:cTn id="29" presetClass="path" nodeType="withEffect" presetSubtype="0" presetID="-1" grpId="7" fill="hold">
                                  <p:stCondLst>
                                    <p:cond delay="0"/>
                                  </p:stCondLst>
                                  <p:childTnLst>
                                    <p:animMotion path="M 0.000000 0.000000 L 0.390806 -0.002056" origin="layout" pathEditMode="relative">
                                      <p:cBhvr>
                                        <p:cTn id="30" dur="500" fill="hold"/>
                                        <p:tgtEl>
                                          <p:spTgt spid="168"/>
                                        </p:tgtEl>
                                        <p:attrNameLst>
                                          <p:attrName>ppt_x</p:attrName>
                                          <p:attrName>ppt_y</p:attrName>
                                        </p:attrNameLst>
                                      </p:cBhvr>
                                    </p:animMotion>
                                  </p:childTnLst>
                                </p:cTn>
                              </p:par>
                            </p:childTnLst>
                          </p:cTn>
                        </p:par>
                        <p:par>
                          <p:cTn id="31" fill="hold">
                            <p:stCondLst>
                              <p:cond delay="0"/>
                            </p:stCondLst>
                            <p:childTnLst>
                              <p:par>
                                <p:cTn id="32" presetClass="path" nodeType="withEffect" presetSubtype="0" presetID="-1" grpId="8" fill="hold">
                                  <p:stCondLst>
                                    <p:cond delay="0"/>
                                  </p:stCondLst>
                                  <p:childTnLst>
                                    <p:animMotion path="M 0.000000 0.000000 L 0.195646 0.000112" origin="layout" pathEditMode="relative">
                                      <p:cBhvr>
                                        <p:cTn id="33" dur="500" fill="hold"/>
                                        <p:tgtEl>
                                          <p:spTgt spid="169"/>
                                        </p:tgtEl>
                                        <p:attrNameLst>
                                          <p:attrName>ppt_x</p:attrName>
                                          <p:attrName>ppt_y</p:attrName>
                                        </p:attrNameLst>
                                      </p:cBhvr>
                                    </p:animMotion>
                                  </p:childTnLst>
                                </p:cTn>
                              </p:par>
                            </p:childTnLst>
                          </p:cTn>
                        </p:par>
                        <p:par>
                          <p:cTn id="34" fill="hold">
                            <p:stCondLst>
                              <p:cond delay="0"/>
                            </p:stCondLst>
                            <p:childTnLst>
                              <p:par>
                                <p:cTn id="35" presetClass="path" nodeType="withEffect" presetSubtype="0" presetID="-1" grpId="9" fill="hold">
                                  <p:stCondLst>
                                    <p:cond delay="0"/>
                                  </p:stCondLst>
                                  <p:childTnLst>
                                    <p:animMotion path="M 0.000000 0.000000 L -0.196505 -0.000006" origin="layout" pathEditMode="relative">
                                      <p:cBhvr>
                                        <p:cTn id="36" dur="500" fill="hold"/>
                                        <p:tgtEl>
                                          <p:spTgt spid="170"/>
                                        </p:tgtEl>
                                        <p:attrNameLst>
                                          <p:attrName>ppt_x</p:attrName>
                                          <p:attrName>ppt_y</p:attrName>
                                        </p:attrNameLst>
                                      </p:cBhvr>
                                    </p:animMotion>
                                  </p:childTnLst>
                                </p:cTn>
                              </p:par>
                            </p:childTnLst>
                          </p:cTn>
                        </p:par>
                        <p:par>
                          <p:cTn id="37" fill="hold">
                            <p:stCondLst>
                              <p:cond delay="500"/>
                            </p:stCondLst>
                            <p:childTnLst>
                              <p:par>
                                <p:cTn id="38" presetClass="entr" nodeType="afterEffect" presetID="9" grpId="10" fill="hold">
                                  <p:stCondLst>
                                    <p:cond delay="0"/>
                                  </p:stCondLst>
                                  <p:iterate type="el" backwards="0">
                                    <p:tmAbs val="0"/>
                                  </p:iterate>
                                  <p:childTnLst>
                                    <p:set>
                                      <p:cBhvr>
                                        <p:cTn id="39" fill="hold"/>
                                        <p:tgtEl>
                                          <p:spTgt spid="172"/>
                                        </p:tgtEl>
                                        <p:attrNameLst>
                                          <p:attrName>style.visibility</p:attrName>
                                        </p:attrNameLst>
                                      </p:cBhvr>
                                      <p:to>
                                        <p:strVal val="visible"/>
                                      </p:to>
                                    </p:set>
                                    <p:animEffect filter="dissolve" transition="in">
                                      <p:cBhvr>
                                        <p:cTn id="40" dur="500"/>
                                        <p:tgtEl>
                                          <p:spTgt spid="1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1" grpId="5"/>
      <p:bldP build="whole" bldLvl="1" animBg="1" rev="0" advAuto="0" spid="168" grpId="1"/>
      <p:bldP build="whole" bldLvl="1" animBg="1" rev="0" advAuto="0" spid="167" grpId="3"/>
      <p:bldP build="whole" bldLvl="1" animBg="1" rev="0" advAuto="0" spid="169" grpId="2"/>
      <p:bldP build="whole" bldLvl="1" animBg="1" rev="0" advAuto="0" spid="170" grpId="4"/>
      <p:bldP build="whole" bldLvl="1" animBg="1" rev="0" advAuto="0" spid="172" grpId="10"/>
    </p:bldLst>
  </p:timing>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7" name="Illumination capture and estimation"/>
          <p:cNvSpPr txBox="1"/>
          <p:nvPr>
            <p:ph type="title"/>
          </p:nvPr>
        </p:nvSpPr>
        <p:spPr>
          <a:prstGeom prst="rect">
            <a:avLst/>
          </a:prstGeom>
        </p:spPr>
        <p:txBody>
          <a:bodyPr lIns="38100" tIns="38100" rIns="38100" bIns="38100"/>
          <a:lstStyle>
            <a:lvl1pPr algn="l">
              <a:defRPr sz="10800">
                <a:latin typeface="Helvetica Neue Thin"/>
                <a:ea typeface="Helvetica Neue Thin"/>
                <a:cs typeface="Helvetica Neue Thin"/>
                <a:sym typeface="Helvetica Neue Thin"/>
              </a:defRPr>
            </a:lvl1pPr>
          </a:lstStyle>
          <a:p>
            <a:pPr/>
            <a:r>
              <a:t>Illumination capture and estimation</a:t>
            </a:r>
          </a:p>
        </p:txBody>
      </p:sp>
      <p:grpSp>
        <p:nvGrpSpPr>
          <p:cNvPr id="180" name="Group"/>
          <p:cNvGrpSpPr/>
          <p:nvPr/>
        </p:nvGrpSpPr>
        <p:grpSpPr>
          <a:xfrm>
            <a:off x="658038" y="3934792"/>
            <a:ext cx="7874001" cy="6202016"/>
            <a:chOff x="0" y="0"/>
            <a:chExt cx="7874000" cy="6202015"/>
          </a:xfrm>
        </p:grpSpPr>
        <p:pic>
          <p:nvPicPr>
            <p:cNvPr id="178" name="Screen Shot 2017-07-09 at 1.24.02 PM.png" descr="Screen Shot 2017-07-09 at 1.24.02 PM.png"/>
            <p:cNvPicPr>
              <a:picLocks noChangeAspect="1"/>
            </p:cNvPicPr>
            <p:nvPr/>
          </p:nvPicPr>
          <p:blipFill>
            <a:blip r:embed="rId3">
              <a:extLst/>
            </a:blip>
            <a:stretch>
              <a:fillRect/>
            </a:stretch>
          </p:blipFill>
          <p:spPr>
            <a:xfrm>
              <a:off x="0" y="0"/>
              <a:ext cx="7874000" cy="4572000"/>
            </a:xfrm>
            <a:prstGeom prst="rect">
              <a:avLst/>
            </a:prstGeom>
            <a:ln w="12700" cap="flat">
              <a:noFill/>
              <a:miter lim="400000"/>
            </a:ln>
            <a:effectLst/>
          </p:spPr>
        </p:pic>
        <p:sp>
          <p:nvSpPr>
            <p:cNvPr id="179" name="1. Specialized equipment…"/>
            <p:cNvSpPr txBox="1"/>
            <p:nvPr/>
          </p:nvSpPr>
          <p:spPr>
            <a:xfrm>
              <a:off x="174624" y="4805015"/>
              <a:ext cx="7524751" cy="1397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1. Specialized equipment</a:t>
              </a:r>
            </a:p>
            <a:p>
              <a:pPr>
                <a:defRPr sz="3500"/>
              </a:pPr>
              <a:r>
                <a:t>[Stumpfel et al. ’04]</a:t>
              </a:r>
            </a:p>
          </p:txBody>
        </p:sp>
      </p:grpSp>
      <p:grpSp>
        <p:nvGrpSpPr>
          <p:cNvPr id="183" name="Group"/>
          <p:cNvGrpSpPr/>
          <p:nvPr/>
        </p:nvGrpSpPr>
        <p:grpSpPr>
          <a:xfrm>
            <a:off x="9369366" y="2829892"/>
            <a:ext cx="7279641" cy="8475316"/>
            <a:chOff x="0" y="0"/>
            <a:chExt cx="7279640" cy="8475315"/>
          </a:xfrm>
        </p:grpSpPr>
        <p:pic>
          <p:nvPicPr>
            <p:cNvPr id="181" name="Screen Shot 2017-07-09 at 1.29.57 PM.png" descr="Screen Shot 2017-07-09 at 1.29.57 PM.png"/>
            <p:cNvPicPr>
              <a:picLocks noChangeAspect="1"/>
            </p:cNvPicPr>
            <p:nvPr/>
          </p:nvPicPr>
          <p:blipFill>
            <a:blip r:embed="rId4">
              <a:extLst/>
            </a:blip>
            <a:stretch>
              <a:fillRect/>
            </a:stretch>
          </p:blipFill>
          <p:spPr>
            <a:xfrm>
              <a:off x="134619" y="0"/>
              <a:ext cx="7010401" cy="6781800"/>
            </a:xfrm>
            <a:prstGeom prst="rect">
              <a:avLst/>
            </a:prstGeom>
            <a:ln w="12700" cap="flat">
              <a:noFill/>
              <a:miter lim="400000"/>
            </a:ln>
            <a:effectLst/>
          </p:spPr>
        </p:pic>
        <p:sp>
          <p:nvSpPr>
            <p:cNvPr id="182" name="2. Known object in scene [Lombardi et al. ’15]"/>
            <p:cNvSpPr txBox="1"/>
            <p:nvPr/>
          </p:nvSpPr>
          <p:spPr>
            <a:xfrm>
              <a:off x="0" y="7078315"/>
              <a:ext cx="7279641" cy="1397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2. Known object in scene</a:t>
              </a:r>
              <a:br/>
              <a:r>
                <a:rPr sz="3500"/>
                <a:t>[Lombardi et al. ’15]</a:t>
              </a:r>
            </a:p>
          </p:txBody>
        </p:sp>
      </p:grpSp>
      <p:grpSp>
        <p:nvGrpSpPr>
          <p:cNvPr id="187" name="Group"/>
          <p:cNvGrpSpPr/>
          <p:nvPr/>
        </p:nvGrpSpPr>
        <p:grpSpPr>
          <a:xfrm>
            <a:off x="16793667" y="3816077"/>
            <a:ext cx="7020561" cy="6275735"/>
            <a:chOff x="-88264" y="711200"/>
            <a:chExt cx="7020559" cy="6275734"/>
          </a:xfrm>
        </p:grpSpPr>
        <p:pic>
          <p:nvPicPr>
            <p:cNvPr id="184" name="Screen Shot 2017-07-09 at 1.33.13 PM.png" descr="Screen Shot 2017-07-09 at 1.33.13 PM.png"/>
            <p:cNvPicPr>
              <a:picLocks noChangeAspect="1"/>
            </p:cNvPicPr>
            <p:nvPr/>
          </p:nvPicPr>
          <p:blipFill>
            <a:blip r:embed="rId5">
              <a:extLst/>
            </a:blip>
            <a:srcRect l="0" t="0" r="47859" b="0"/>
            <a:stretch>
              <a:fillRect/>
            </a:stretch>
          </p:blipFill>
          <p:spPr>
            <a:xfrm>
              <a:off x="604400" y="711200"/>
              <a:ext cx="5635230" cy="2146300"/>
            </a:xfrm>
            <a:prstGeom prst="rect">
              <a:avLst/>
            </a:prstGeom>
            <a:ln w="12700" cap="flat">
              <a:noFill/>
              <a:miter lim="400000"/>
            </a:ln>
            <a:effectLst/>
          </p:spPr>
        </p:pic>
        <p:pic>
          <p:nvPicPr>
            <p:cNvPr id="185" name="Screen Shot 2017-07-09 at 1.33.13 PM.png" descr="Screen Shot 2017-07-09 at 1.33.13 PM.png"/>
            <p:cNvPicPr>
              <a:picLocks noChangeAspect="1"/>
            </p:cNvPicPr>
            <p:nvPr/>
          </p:nvPicPr>
          <p:blipFill>
            <a:blip r:embed="rId5">
              <a:extLst/>
            </a:blip>
            <a:srcRect l="52432" t="0" r="0" b="0"/>
            <a:stretch>
              <a:fillRect/>
            </a:stretch>
          </p:blipFill>
          <p:spPr>
            <a:xfrm>
              <a:off x="604401" y="2753965"/>
              <a:ext cx="5635097" cy="2352616"/>
            </a:xfrm>
            <a:prstGeom prst="rect">
              <a:avLst/>
            </a:prstGeom>
            <a:ln w="12700" cap="flat">
              <a:noFill/>
              <a:miter lim="400000"/>
            </a:ln>
            <a:effectLst/>
          </p:spPr>
        </p:pic>
        <p:sp>
          <p:nvSpPr>
            <p:cNvPr id="186" name="3. Handcrafted features…"/>
            <p:cNvSpPr txBox="1"/>
            <p:nvPr/>
          </p:nvSpPr>
          <p:spPr>
            <a:xfrm>
              <a:off x="-88265" y="5589934"/>
              <a:ext cx="7020561" cy="1397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3. Handcrafted features</a:t>
              </a:r>
            </a:p>
            <a:p>
              <a:pPr>
                <a:defRPr sz="3500"/>
              </a:pPr>
              <a:r>
                <a:t>[Lalonde et al ‘12]</a:t>
              </a:r>
            </a:p>
          </p:txBody>
        </p:sp>
      </p:grpSp>
      <p:sp>
        <p:nvSpPr>
          <p:cNvPr id="188" name="Rectangle"/>
          <p:cNvSpPr/>
          <p:nvPr/>
        </p:nvSpPr>
        <p:spPr>
          <a:xfrm>
            <a:off x="130599" y="2658999"/>
            <a:ext cx="9094106" cy="9940883"/>
          </a:xfrm>
          <a:prstGeom prst="rect">
            <a:avLst/>
          </a:prstGeom>
          <a:solidFill>
            <a:srgbClr val="000000">
              <a:alpha val="75000"/>
            </a:srgbClr>
          </a:solidFill>
          <a:ln w="12700">
            <a:miter lim="400000"/>
          </a:ln>
        </p:spPr>
        <p:txBody>
          <a:bodyPr lIns="50800" tIns="50800" rIns="50800" bIns="50800" anchor="ctr"/>
          <a:lstStyle/>
          <a:p>
            <a:pPr>
              <a:defRPr sz="3600"/>
            </a:pPr>
          </a:p>
        </p:txBody>
      </p:sp>
      <p:sp>
        <p:nvSpPr>
          <p:cNvPr id="189" name="Rectangle"/>
          <p:cNvSpPr/>
          <p:nvPr/>
        </p:nvSpPr>
        <p:spPr>
          <a:xfrm>
            <a:off x="9048800" y="2658999"/>
            <a:ext cx="7920773" cy="9940883"/>
          </a:xfrm>
          <a:prstGeom prst="rect">
            <a:avLst/>
          </a:prstGeom>
          <a:solidFill>
            <a:srgbClr val="000000">
              <a:alpha val="75000"/>
            </a:srgbClr>
          </a:solidFill>
          <a:ln w="12700">
            <a:miter lim="400000"/>
          </a:ln>
        </p:spPr>
        <p:txBody>
          <a:bodyPr lIns="50800" tIns="50800" rIns="50800" bIns="50800" anchor="ctr"/>
          <a:lstStyle/>
          <a:p>
            <a:pPr>
              <a:defRPr sz="3600"/>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80"/>
                                        </p:tgtEl>
                                        <p:attrNameLst>
                                          <p:attrName>style.visibility</p:attrName>
                                        </p:attrNameLst>
                                      </p:cBhvr>
                                      <p:to>
                                        <p:strVal val="visible"/>
                                      </p:to>
                                    </p:set>
                                    <p:animEffect filter="dissolve" transition="in">
                                      <p:cBhvr>
                                        <p:cTn id="7" dur="1000"/>
                                        <p:tgtEl>
                                          <p:spTgt spid="180"/>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188"/>
                                        </p:tgtEl>
                                        <p:attrNameLst>
                                          <p:attrName>style.visibility</p:attrName>
                                        </p:attrNameLst>
                                      </p:cBhvr>
                                      <p:to>
                                        <p:strVal val="visible"/>
                                      </p:to>
                                    </p:set>
                                    <p:animEffect filter="dissolve" transition="in">
                                      <p:cBhvr>
                                        <p:cTn id="12" dur="1000"/>
                                        <p:tgtEl>
                                          <p:spTgt spid="188"/>
                                        </p:tgtEl>
                                      </p:cBhvr>
                                    </p:animEffect>
                                  </p:childTnLst>
                                </p:cTn>
                              </p:par>
                            </p:childTnLst>
                          </p:cTn>
                        </p:par>
                        <p:par>
                          <p:cTn id="13" fill="hold">
                            <p:stCondLst>
                              <p:cond delay="1000"/>
                            </p:stCondLst>
                            <p:childTnLst>
                              <p:par>
                                <p:cTn id="14" presetClass="entr" nodeType="afterEffect" presetID="9" grpId="3" fill="hold">
                                  <p:stCondLst>
                                    <p:cond delay="0"/>
                                  </p:stCondLst>
                                  <p:iterate type="el" backwards="0">
                                    <p:tmAbs val="0"/>
                                  </p:iterate>
                                  <p:childTnLst>
                                    <p:set>
                                      <p:cBhvr>
                                        <p:cTn id="15" fill="hold"/>
                                        <p:tgtEl>
                                          <p:spTgt spid="183"/>
                                        </p:tgtEl>
                                        <p:attrNameLst>
                                          <p:attrName>style.visibility</p:attrName>
                                        </p:attrNameLst>
                                      </p:cBhvr>
                                      <p:to>
                                        <p:strVal val="visible"/>
                                      </p:to>
                                    </p:set>
                                    <p:animEffect filter="dissolve" transition="in">
                                      <p:cBhvr>
                                        <p:cTn id="16" dur="1000"/>
                                        <p:tgtEl>
                                          <p:spTgt spid="183"/>
                                        </p:tgtEl>
                                      </p:cBhvr>
                                    </p:animEffect>
                                  </p:childTnLst>
                                </p:cTn>
                              </p:par>
                            </p:childTnLst>
                          </p:cTn>
                        </p:par>
                      </p:childTnLst>
                    </p:cTn>
                  </p:par>
                  <p:par>
                    <p:cTn id="17" fill="hold">
                      <p:stCondLst>
                        <p:cond delay="indefinite"/>
                      </p:stCondLst>
                      <p:childTnLst>
                        <p:par>
                          <p:cTn id="18" fill="hold">
                            <p:stCondLst>
                              <p:cond delay="0"/>
                            </p:stCondLst>
                            <p:childTnLst>
                              <p:par>
                                <p:cTn id="19" presetClass="entr" nodeType="clickEffect" presetID="9" grpId="4" fill="hold">
                                  <p:stCondLst>
                                    <p:cond delay="0"/>
                                  </p:stCondLst>
                                  <p:iterate type="el" backwards="0">
                                    <p:tmAbs val="0"/>
                                  </p:iterate>
                                  <p:childTnLst>
                                    <p:set>
                                      <p:cBhvr>
                                        <p:cTn id="20" fill="hold"/>
                                        <p:tgtEl>
                                          <p:spTgt spid="189"/>
                                        </p:tgtEl>
                                        <p:attrNameLst>
                                          <p:attrName>style.visibility</p:attrName>
                                        </p:attrNameLst>
                                      </p:cBhvr>
                                      <p:to>
                                        <p:strVal val="visible"/>
                                      </p:to>
                                    </p:set>
                                    <p:animEffect filter="dissolve" transition="in">
                                      <p:cBhvr>
                                        <p:cTn id="21" dur="1000"/>
                                        <p:tgtEl>
                                          <p:spTgt spid="189"/>
                                        </p:tgtEl>
                                      </p:cBhvr>
                                    </p:animEffect>
                                  </p:childTnLst>
                                </p:cTn>
                              </p:par>
                            </p:childTnLst>
                          </p:cTn>
                        </p:par>
                        <p:par>
                          <p:cTn id="22" fill="hold">
                            <p:stCondLst>
                              <p:cond delay="1000"/>
                            </p:stCondLst>
                            <p:childTnLst>
                              <p:par>
                                <p:cTn id="23" presetClass="entr" nodeType="afterEffect" presetID="9" grpId="5" fill="hold">
                                  <p:stCondLst>
                                    <p:cond delay="0"/>
                                  </p:stCondLst>
                                  <p:iterate type="el" backwards="0">
                                    <p:tmAbs val="0"/>
                                  </p:iterate>
                                  <p:childTnLst>
                                    <p:set>
                                      <p:cBhvr>
                                        <p:cTn id="24" fill="hold"/>
                                        <p:tgtEl>
                                          <p:spTgt spid="187"/>
                                        </p:tgtEl>
                                        <p:attrNameLst>
                                          <p:attrName>style.visibility</p:attrName>
                                        </p:attrNameLst>
                                      </p:cBhvr>
                                      <p:to>
                                        <p:strVal val="visible"/>
                                      </p:to>
                                    </p:set>
                                    <p:animEffect filter="dissolve" transition="in">
                                      <p:cBhvr>
                                        <p:cTn id="25" dur="1000"/>
                                        <p:tgtEl>
                                          <p:spTgt spid="1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9" grpId="4"/>
      <p:bldP build="whole" bldLvl="1" animBg="1" rev="0" advAuto="0" spid="180" grpId="1"/>
      <p:bldP build="whole" bldLvl="1" animBg="1" rev="0" advAuto="0" spid="188" grpId="2"/>
      <p:bldP build="whole" bldLvl="1" animBg="1" rev="0" advAuto="0" spid="187" grpId="5"/>
      <p:bldP build="whole" bldLvl="1" animBg="1" rev="0" advAuto="0" spid="183" grpId="3"/>
    </p:bldLst>
  </p:timing>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3" name="Our work"/>
          <p:cNvSpPr txBox="1"/>
          <p:nvPr>
            <p:ph type="title"/>
          </p:nvPr>
        </p:nvSpPr>
        <p:spPr>
          <a:prstGeom prst="rect">
            <a:avLst/>
          </a:prstGeom>
        </p:spPr>
        <p:txBody>
          <a:bodyPr lIns="38100" tIns="38100" rIns="38100" bIns="38100"/>
          <a:lstStyle>
            <a:lvl1pPr algn="l">
              <a:defRPr sz="10800">
                <a:latin typeface="Helvetica Neue Thin"/>
                <a:ea typeface="Helvetica Neue Thin"/>
                <a:cs typeface="Helvetica Neue Thin"/>
                <a:sym typeface="Helvetica Neue Thin"/>
              </a:defRPr>
            </a:lvl1pPr>
          </a:lstStyle>
          <a:p>
            <a:pPr/>
            <a:r>
              <a:t>Our work</a:t>
            </a:r>
          </a:p>
        </p:txBody>
      </p:sp>
      <p:grpSp>
        <p:nvGrpSpPr>
          <p:cNvPr id="196" name="Group"/>
          <p:cNvGrpSpPr/>
          <p:nvPr/>
        </p:nvGrpSpPr>
        <p:grpSpPr>
          <a:xfrm>
            <a:off x="658038" y="3934792"/>
            <a:ext cx="7874001" cy="6202016"/>
            <a:chOff x="0" y="0"/>
            <a:chExt cx="7874000" cy="6202015"/>
          </a:xfrm>
        </p:grpSpPr>
        <p:pic>
          <p:nvPicPr>
            <p:cNvPr id="194" name="Screen Shot 2017-07-09 at 1.24.02 PM.png" descr="Screen Shot 2017-07-09 at 1.24.02 PM.png"/>
            <p:cNvPicPr>
              <a:picLocks noChangeAspect="1"/>
            </p:cNvPicPr>
            <p:nvPr/>
          </p:nvPicPr>
          <p:blipFill>
            <a:blip r:embed="rId3">
              <a:extLst/>
            </a:blip>
            <a:stretch>
              <a:fillRect/>
            </a:stretch>
          </p:blipFill>
          <p:spPr>
            <a:xfrm>
              <a:off x="0" y="0"/>
              <a:ext cx="7874000" cy="4572000"/>
            </a:xfrm>
            <a:prstGeom prst="rect">
              <a:avLst/>
            </a:prstGeom>
            <a:ln w="12700" cap="flat">
              <a:noFill/>
              <a:miter lim="400000"/>
            </a:ln>
            <a:effectLst/>
          </p:spPr>
        </p:pic>
        <p:sp>
          <p:nvSpPr>
            <p:cNvPr id="195" name="1. Specialized equipment…"/>
            <p:cNvSpPr txBox="1"/>
            <p:nvPr/>
          </p:nvSpPr>
          <p:spPr>
            <a:xfrm>
              <a:off x="174624" y="4805015"/>
              <a:ext cx="7524751" cy="1397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1. Specialized equipment</a:t>
              </a:r>
            </a:p>
            <a:p>
              <a:pPr>
                <a:defRPr sz="3500"/>
              </a:pPr>
              <a:r>
                <a:t>[Stumpfel et al. ’04]</a:t>
              </a:r>
            </a:p>
          </p:txBody>
        </p:sp>
      </p:grpSp>
      <p:grpSp>
        <p:nvGrpSpPr>
          <p:cNvPr id="199" name="Group"/>
          <p:cNvGrpSpPr/>
          <p:nvPr/>
        </p:nvGrpSpPr>
        <p:grpSpPr>
          <a:xfrm>
            <a:off x="9369366" y="2829892"/>
            <a:ext cx="7279641" cy="8475316"/>
            <a:chOff x="0" y="0"/>
            <a:chExt cx="7279640" cy="8475315"/>
          </a:xfrm>
        </p:grpSpPr>
        <p:pic>
          <p:nvPicPr>
            <p:cNvPr id="197" name="Screen Shot 2017-07-09 at 1.29.57 PM.png" descr="Screen Shot 2017-07-09 at 1.29.57 PM.png"/>
            <p:cNvPicPr>
              <a:picLocks noChangeAspect="1"/>
            </p:cNvPicPr>
            <p:nvPr/>
          </p:nvPicPr>
          <p:blipFill>
            <a:blip r:embed="rId4">
              <a:extLst/>
            </a:blip>
            <a:stretch>
              <a:fillRect/>
            </a:stretch>
          </p:blipFill>
          <p:spPr>
            <a:xfrm>
              <a:off x="134619" y="0"/>
              <a:ext cx="7010401" cy="6781800"/>
            </a:xfrm>
            <a:prstGeom prst="rect">
              <a:avLst/>
            </a:prstGeom>
            <a:ln w="12700" cap="flat">
              <a:noFill/>
              <a:miter lim="400000"/>
            </a:ln>
            <a:effectLst/>
          </p:spPr>
        </p:pic>
        <p:sp>
          <p:nvSpPr>
            <p:cNvPr id="198" name="2. Known object in scene [Lombardi et al. ’15]"/>
            <p:cNvSpPr txBox="1"/>
            <p:nvPr/>
          </p:nvSpPr>
          <p:spPr>
            <a:xfrm>
              <a:off x="0" y="7078315"/>
              <a:ext cx="7279641" cy="1397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2. Known object in scene</a:t>
              </a:r>
              <a:br/>
              <a:r>
                <a:rPr sz="3500"/>
                <a:t>[Lombardi et al. ’15]</a:t>
              </a:r>
            </a:p>
          </p:txBody>
        </p:sp>
      </p:grpSp>
      <p:grpSp>
        <p:nvGrpSpPr>
          <p:cNvPr id="203" name="Group"/>
          <p:cNvGrpSpPr/>
          <p:nvPr/>
        </p:nvGrpSpPr>
        <p:grpSpPr>
          <a:xfrm>
            <a:off x="16793667" y="3816077"/>
            <a:ext cx="7020561" cy="6275735"/>
            <a:chOff x="-88264" y="711200"/>
            <a:chExt cx="7020559" cy="6275734"/>
          </a:xfrm>
        </p:grpSpPr>
        <p:pic>
          <p:nvPicPr>
            <p:cNvPr id="200" name="Screen Shot 2017-07-09 at 1.33.13 PM.png" descr="Screen Shot 2017-07-09 at 1.33.13 PM.png"/>
            <p:cNvPicPr>
              <a:picLocks noChangeAspect="1"/>
            </p:cNvPicPr>
            <p:nvPr/>
          </p:nvPicPr>
          <p:blipFill>
            <a:blip r:embed="rId5">
              <a:extLst/>
            </a:blip>
            <a:srcRect l="0" t="0" r="47859" b="0"/>
            <a:stretch>
              <a:fillRect/>
            </a:stretch>
          </p:blipFill>
          <p:spPr>
            <a:xfrm>
              <a:off x="604400" y="711200"/>
              <a:ext cx="5635230" cy="2146300"/>
            </a:xfrm>
            <a:prstGeom prst="rect">
              <a:avLst/>
            </a:prstGeom>
            <a:ln w="12700" cap="flat">
              <a:noFill/>
              <a:miter lim="400000"/>
            </a:ln>
            <a:effectLst/>
          </p:spPr>
        </p:pic>
        <p:pic>
          <p:nvPicPr>
            <p:cNvPr id="201" name="Screen Shot 2017-07-09 at 1.33.13 PM.png" descr="Screen Shot 2017-07-09 at 1.33.13 PM.png"/>
            <p:cNvPicPr>
              <a:picLocks noChangeAspect="1"/>
            </p:cNvPicPr>
            <p:nvPr/>
          </p:nvPicPr>
          <p:blipFill>
            <a:blip r:embed="rId5">
              <a:extLst/>
            </a:blip>
            <a:srcRect l="52432" t="0" r="0" b="0"/>
            <a:stretch>
              <a:fillRect/>
            </a:stretch>
          </p:blipFill>
          <p:spPr>
            <a:xfrm>
              <a:off x="604401" y="2753965"/>
              <a:ext cx="5635097" cy="2352616"/>
            </a:xfrm>
            <a:prstGeom prst="rect">
              <a:avLst/>
            </a:prstGeom>
            <a:ln w="12700" cap="flat">
              <a:noFill/>
              <a:miter lim="400000"/>
            </a:ln>
            <a:effectLst/>
          </p:spPr>
        </p:pic>
        <p:sp>
          <p:nvSpPr>
            <p:cNvPr id="202" name="3. Handcrafted features…"/>
            <p:cNvSpPr txBox="1"/>
            <p:nvPr/>
          </p:nvSpPr>
          <p:spPr>
            <a:xfrm>
              <a:off x="-88265" y="5589934"/>
              <a:ext cx="7020561" cy="1397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3. Handcrafted features</a:t>
              </a:r>
            </a:p>
            <a:p>
              <a:pPr>
                <a:defRPr sz="3500"/>
              </a:pPr>
              <a:r>
                <a:t>[Lalonde et al ‘12]</a:t>
              </a:r>
            </a:p>
          </p:txBody>
        </p:sp>
      </p:grpSp>
      <p:sp>
        <p:nvSpPr>
          <p:cNvPr id="204" name="Line"/>
          <p:cNvSpPr/>
          <p:nvPr/>
        </p:nvSpPr>
        <p:spPr>
          <a:xfrm>
            <a:off x="929521" y="9253279"/>
            <a:ext cx="7649226" cy="1"/>
          </a:xfrm>
          <a:prstGeom prst="line">
            <a:avLst/>
          </a:prstGeom>
          <a:ln w="152400">
            <a:solidFill>
              <a:schemeClr val="accent5">
                <a:hueOff val="101205"/>
                <a:satOff val="-13598"/>
                <a:lumOff val="23877"/>
              </a:schemeClr>
            </a:solidFill>
            <a:miter lim="400000"/>
          </a:ln>
        </p:spPr>
        <p:txBody>
          <a:bodyPr lIns="50800" tIns="50800" rIns="50800" bIns="50800" anchor="ctr"/>
          <a:lstStyle/>
          <a:p>
            <a:pPr>
              <a:defRPr sz="3600"/>
            </a:pPr>
          </a:p>
        </p:txBody>
      </p:sp>
      <p:sp>
        <p:nvSpPr>
          <p:cNvPr id="205" name="Line"/>
          <p:cNvSpPr/>
          <p:nvPr/>
        </p:nvSpPr>
        <p:spPr>
          <a:xfrm>
            <a:off x="9184573" y="10428345"/>
            <a:ext cx="7649226" cy="1"/>
          </a:xfrm>
          <a:prstGeom prst="line">
            <a:avLst/>
          </a:prstGeom>
          <a:ln w="152400">
            <a:solidFill>
              <a:schemeClr val="accent5">
                <a:hueOff val="101205"/>
                <a:satOff val="-13598"/>
                <a:lumOff val="23877"/>
              </a:schemeClr>
            </a:solidFill>
            <a:miter lim="400000"/>
          </a:ln>
        </p:spPr>
        <p:txBody>
          <a:bodyPr lIns="50800" tIns="50800" rIns="50800" bIns="50800" anchor="ctr"/>
          <a:lstStyle/>
          <a:p>
            <a:pPr>
              <a:defRPr sz="3600"/>
            </a:pPr>
          </a:p>
        </p:txBody>
      </p:sp>
      <p:sp>
        <p:nvSpPr>
          <p:cNvPr id="206" name="Line"/>
          <p:cNvSpPr/>
          <p:nvPr/>
        </p:nvSpPr>
        <p:spPr>
          <a:xfrm>
            <a:off x="16767054" y="9177079"/>
            <a:ext cx="7020560" cy="1"/>
          </a:xfrm>
          <a:prstGeom prst="line">
            <a:avLst/>
          </a:prstGeom>
          <a:ln w="152400">
            <a:solidFill>
              <a:schemeClr val="accent5">
                <a:hueOff val="101205"/>
                <a:satOff val="-13598"/>
                <a:lumOff val="23877"/>
              </a:schemeClr>
            </a:solidFill>
            <a:miter lim="400000"/>
          </a:ln>
        </p:spPr>
        <p:txBody>
          <a:bodyPr lIns="50800" tIns="50800" rIns="50800" bIns="50800" anchor="ctr"/>
          <a:lstStyle/>
          <a:p>
            <a:pPr>
              <a:defRPr sz="3600"/>
            </a:pPr>
          </a:p>
        </p:txBody>
      </p:sp>
      <p:sp>
        <p:nvSpPr>
          <p:cNvPr id="207" name="Conventional camera"/>
          <p:cNvSpPr txBox="1"/>
          <p:nvPr/>
        </p:nvSpPr>
        <p:spPr>
          <a:xfrm>
            <a:off x="1520368" y="10390625"/>
            <a:ext cx="6149341"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Conventional camera</a:t>
            </a:r>
          </a:p>
        </p:txBody>
      </p:sp>
      <p:sp>
        <p:nvSpPr>
          <p:cNvPr id="208" name="Generic scene"/>
          <p:cNvSpPr txBox="1"/>
          <p:nvPr/>
        </p:nvSpPr>
        <p:spPr>
          <a:xfrm>
            <a:off x="10869553" y="11493499"/>
            <a:ext cx="4279266"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Generic scene</a:t>
            </a:r>
          </a:p>
        </p:txBody>
      </p:sp>
      <p:sp>
        <p:nvSpPr>
          <p:cNvPr id="209" name="Learned features"/>
          <p:cNvSpPr txBox="1"/>
          <p:nvPr/>
        </p:nvSpPr>
        <p:spPr>
          <a:xfrm>
            <a:off x="17829035" y="10390625"/>
            <a:ext cx="4949826"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Learned features</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04"/>
                                        </p:tgtEl>
                                        <p:attrNameLst>
                                          <p:attrName>style.visibility</p:attrName>
                                        </p:attrNameLst>
                                      </p:cBhvr>
                                      <p:to>
                                        <p:strVal val="visible"/>
                                      </p:to>
                                    </p:set>
                                    <p:animEffect filter="dissolve" transition="in">
                                      <p:cBhvr>
                                        <p:cTn id="7" dur="1000"/>
                                        <p:tgtEl>
                                          <p:spTgt spid="204"/>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207"/>
                                        </p:tgtEl>
                                        <p:attrNameLst>
                                          <p:attrName>style.visibility</p:attrName>
                                        </p:attrNameLst>
                                      </p:cBhvr>
                                      <p:to>
                                        <p:strVal val="visible"/>
                                      </p:to>
                                    </p:set>
                                    <p:animEffect filter="dissolve" transition="in">
                                      <p:cBhvr>
                                        <p:cTn id="11" dur="1000"/>
                                        <p:tgtEl>
                                          <p:spTgt spid="207"/>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ID="9" grpId="3" fill="hold">
                                  <p:stCondLst>
                                    <p:cond delay="0"/>
                                  </p:stCondLst>
                                  <p:iterate type="el" backwards="0">
                                    <p:tmAbs val="0"/>
                                  </p:iterate>
                                  <p:childTnLst>
                                    <p:set>
                                      <p:cBhvr>
                                        <p:cTn id="15" fill="hold"/>
                                        <p:tgtEl>
                                          <p:spTgt spid="205"/>
                                        </p:tgtEl>
                                        <p:attrNameLst>
                                          <p:attrName>style.visibility</p:attrName>
                                        </p:attrNameLst>
                                      </p:cBhvr>
                                      <p:to>
                                        <p:strVal val="visible"/>
                                      </p:to>
                                    </p:set>
                                    <p:animEffect filter="dissolve" transition="in">
                                      <p:cBhvr>
                                        <p:cTn id="16" dur="1000"/>
                                        <p:tgtEl>
                                          <p:spTgt spid="205"/>
                                        </p:tgtEl>
                                      </p:cBhvr>
                                    </p:animEffect>
                                  </p:childTnLst>
                                </p:cTn>
                              </p:par>
                            </p:childTnLst>
                          </p:cTn>
                        </p:par>
                        <p:par>
                          <p:cTn id="17" fill="hold">
                            <p:stCondLst>
                              <p:cond delay="1000"/>
                            </p:stCondLst>
                            <p:childTnLst>
                              <p:par>
                                <p:cTn id="18" presetClass="entr" nodeType="afterEffect" presetID="9" grpId="4" fill="hold">
                                  <p:stCondLst>
                                    <p:cond delay="0"/>
                                  </p:stCondLst>
                                  <p:iterate type="el" backwards="0">
                                    <p:tmAbs val="0"/>
                                  </p:iterate>
                                  <p:childTnLst>
                                    <p:set>
                                      <p:cBhvr>
                                        <p:cTn id="19" fill="hold"/>
                                        <p:tgtEl>
                                          <p:spTgt spid="208"/>
                                        </p:tgtEl>
                                        <p:attrNameLst>
                                          <p:attrName>style.visibility</p:attrName>
                                        </p:attrNameLst>
                                      </p:cBhvr>
                                      <p:to>
                                        <p:strVal val="visible"/>
                                      </p:to>
                                    </p:set>
                                    <p:animEffect filter="dissolve" transition="in">
                                      <p:cBhvr>
                                        <p:cTn id="20" dur="1000"/>
                                        <p:tgtEl>
                                          <p:spTgt spid="208"/>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9" grpId="5" fill="hold">
                                  <p:stCondLst>
                                    <p:cond delay="0"/>
                                  </p:stCondLst>
                                  <p:iterate type="el" backwards="0">
                                    <p:tmAbs val="0"/>
                                  </p:iterate>
                                  <p:childTnLst>
                                    <p:set>
                                      <p:cBhvr>
                                        <p:cTn id="24" fill="hold"/>
                                        <p:tgtEl>
                                          <p:spTgt spid="206"/>
                                        </p:tgtEl>
                                        <p:attrNameLst>
                                          <p:attrName>style.visibility</p:attrName>
                                        </p:attrNameLst>
                                      </p:cBhvr>
                                      <p:to>
                                        <p:strVal val="visible"/>
                                      </p:to>
                                    </p:set>
                                    <p:animEffect filter="dissolve" transition="in">
                                      <p:cBhvr>
                                        <p:cTn id="25" dur="1000"/>
                                        <p:tgtEl>
                                          <p:spTgt spid="206"/>
                                        </p:tgtEl>
                                      </p:cBhvr>
                                    </p:animEffect>
                                  </p:childTnLst>
                                </p:cTn>
                              </p:par>
                            </p:childTnLst>
                          </p:cTn>
                        </p:par>
                        <p:par>
                          <p:cTn id="26" fill="hold">
                            <p:stCondLst>
                              <p:cond delay="1000"/>
                            </p:stCondLst>
                            <p:childTnLst>
                              <p:par>
                                <p:cTn id="27" presetClass="entr" nodeType="afterEffect" presetID="9" grpId="6" fill="hold">
                                  <p:stCondLst>
                                    <p:cond delay="0"/>
                                  </p:stCondLst>
                                  <p:iterate type="el" backwards="0">
                                    <p:tmAbs val="0"/>
                                  </p:iterate>
                                  <p:childTnLst>
                                    <p:set>
                                      <p:cBhvr>
                                        <p:cTn id="28" fill="hold"/>
                                        <p:tgtEl>
                                          <p:spTgt spid="209"/>
                                        </p:tgtEl>
                                        <p:attrNameLst>
                                          <p:attrName>style.visibility</p:attrName>
                                        </p:attrNameLst>
                                      </p:cBhvr>
                                      <p:to>
                                        <p:strVal val="visible"/>
                                      </p:to>
                                    </p:set>
                                    <p:animEffect filter="dissolve" transition="in">
                                      <p:cBhvr>
                                        <p:cTn id="29" dur="1000"/>
                                        <p:tgtEl>
                                          <p:spTgt spid="2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5" grpId="3"/>
      <p:bldP build="whole" bldLvl="1" animBg="1" rev="0" advAuto="0" spid="204" grpId="1"/>
      <p:bldP build="whole" bldLvl="1" animBg="1" rev="0" advAuto="0" spid="208" grpId="4"/>
      <p:bldP build="whole" bldLvl="1" animBg="1" rev="0" advAuto="0" spid="209" grpId="6"/>
      <p:bldP build="whole" bldLvl="1" animBg="1" rev="0" advAuto="0" spid="206" grpId="5"/>
      <p:bldP build="whole" bldLvl="1" animBg="1" rev="0" advAuto="0" spid="207" grpId="2"/>
    </p:bldLst>
  </p:timing>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3" name="background.png" descr="background.png"/>
          <p:cNvPicPr>
            <a:picLocks noChangeAspect="1"/>
          </p:cNvPicPr>
          <p:nvPr/>
        </p:nvPicPr>
        <p:blipFill>
          <a:blip r:embed="rId3">
            <a:extLst/>
          </a:blip>
          <a:stretch>
            <a:fillRect/>
          </a:stretch>
        </p:blipFill>
        <p:spPr>
          <a:xfrm>
            <a:off x="174207" y="4060071"/>
            <a:ext cx="7461144" cy="5595858"/>
          </a:xfrm>
          <a:prstGeom prst="rect">
            <a:avLst/>
          </a:prstGeom>
          <a:ln w="12700">
            <a:miter lim="400000"/>
          </a:ln>
        </p:spPr>
      </p:pic>
      <p:grpSp>
        <p:nvGrpSpPr>
          <p:cNvPr id="216" name="Group"/>
          <p:cNvGrpSpPr/>
          <p:nvPr/>
        </p:nvGrpSpPr>
        <p:grpSpPr>
          <a:xfrm>
            <a:off x="7723048" y="4761725"/>
            <a:ext cx="5423819" cy="4192550"/>
            <a:chOff x="0" y="0"/>
            <a:chExt cx="5423817" cy="4192549"/>
          </a:xfrm>
        </p:grpSpPr>
        <p:pic>
          <p:nvPicPr>
            <p:cNvPr id="214" name="pasted-image.pdf" descr="pasted-image.pdf"/>
            <p:cNvPicPr>
              <a:picLocks noChangeAspect="1"/>
            </p:cNvPicPr>
            <p:nvPr/>
          </p:nvPicPr>
          <p:blipFill>
            <a:blip r:embed="rId4">
              <a:extLst/>
            </a:blip>
            <a:stretch>
              <a:fillRect/>
            </a:stretch>
          </p:blipFill>
          <p:spPr>
            <a:xfrm>
              <a:off x="734431" y="0"/>
              <a:ext cx="4689387" cy="4192550"/>
            </a:xfrm>
            <a:prstGeom prst="rect">
              <a:avLst/>
            </a:prstGeom>
            <a:ln w="12700" cap="flat">
              <a:noFill/>
              <a:miter lim="400000"/>
            </a:ln>
            <a:effectLst/>
          </p:spPr>
        </p:pic>
        <p:sp>
          <p:nvSpPr>
            <p:cNvPr id="215" name="Line"/>
            <p:cNvSpPr/>
            <p:nvPr/>
          </p:nvSpPr>
          <p:spPr>
            <a:xfrm flipV="1">
              <a:off x="0" y="2096274"/>
              <a:ext cx="646732" cy="1"/>
            </a:xfrm>
            <a:prstGeom prst="line">
              <a:avLst/>
            </a:prstGeom>
            <a:noFill/>
            <a:ln w="101600" cap="flat">
              <a:solidFill>
                <a:srgbClr val="FFFFFF"/>
              </a:solidFill>
              <a:prstDash val="solid"/>
              <a:miter lim="400000"/>
              <a:tailEnd type="triangle" w="med" len="med"/>
            </a:ln>
            <a:effectLst/>
          </p:spPr>
          <p:txBody>
            <a:bodyPr wrap="square" lIns="50800" tIns="50800" rIns="50800" bIns="50800" numCol="1" anchor="ctr">
              <a:noAutofit/>
            </a:bodyPr>
            <a:lstStyle/>
            <a:p>
              <a:pPr>
                <a:defRPr sz="3600"/>
              </a:pPr>
            </a:p>
          </p:txBody>
        </p:sp>
      </p:grpSp>
      <p:grpSp>
        <p:nvGrpSpPr>
          <p:cNvPr id="219" name="Group"/>
          <p:cNvGrpSpPr/>
          <p:nvPr/>
        </p:nvGrpSpPr>
        <p:grpSpPr>
          <a:xfrm>
            <a:off x="15846276" y="4060071"/>
            <a:ext cx="8272381" cy="5595858"/>
            <a:chOff x="0" y="0"/>
            <a:chExt cx="8272380" cy="5595857"/>
          </a:xfrm>
        </p:grpSpPr>
        <p:pic>
          <p:nvPicPr>
            <p:cNvPr id="217" name="composite2.png" descr="composite2.png"/>
            <p:cNvPicPr>
              <a:picLocks noChangeAspect="1"/>
            </p:cNvPicPr>
            <p:nvPr/>
          </p:nvPicPr>
          <p:blipFill>
            <a:blip r:embed="rId5">
              <a:extLst/>
            </a:blip>
            <a:stretch>
              <a:fillRect/>
            </a:stretch>
          </p:blipFill>
          <p:spPr>
            <a:xfrm>
              <a:off x="811237" y="0"/>
              <a:ext cx="7461144" cy="5595858"/>
            </a:xfrm>
            <a:prstGeom prst="rect">
              <a:avLst/>
            </a:prstGeom>
            <a:ln w="12700" cap="flat">
              <a:noFill/>
              <a:miter lim="400000"/>
            </a:ln>
            <a:effectLst/>
          </p:spPr>
        </p:pic>
        <p:sp>
          <p:nvSpPr>
            <p:cNvPr id="218" name="Line"/>
            <p:cNvSpPr/>
            <p:nvPr/>
          </p:nvSpPr>
          <p:spPr>
            <a:xfrm flipV="1">
              <a:off x="0" y="2797928"/>
              <a:ext cx="646732" cy="1"/>
            </a:xfrm>
            <a:prstGeom prst="line">
              <a:avLst/>
            </a:prstGeom>
            <a:noFill/>
            <a:ln w="101600" cap="flat">
              <a:solidFill>
                <a:srgbClr val="FFFFFF"/>
              </a:solidFill>
              <a:prstDash val="solid"/>
              <a:miter lim="400000"/>
              <a:tailEnd type="triangle" w="med" len="med"/>
            </a:ln>
            <a:effectLst/>
          </p:spPr>
          <p:txBody>
            <a:bodyPr wrap="square" lIns="50800" tIns="50800" rIns="50800" bIns="50800" numCol="1" anchor="ctr">
              <a:noAutofit/>
            </a:bodyPr>
            <a:lstStyle/>
            <a:p>
              <a:pPr>
                <a:defRPr sz="3600"/>
              </a:pPr>
            </a:p>
          </p:txBody>
        </p:sp>
      </p:grpSp>
      <p:sp>
        <p:nvSpPr>
          <p:cNvPr id="220" name="Input"/>
          <p:cNvSpPr txBox="1"/>
          <p:nvPr/>
        </p:nvSpPr>
        <p:spPr>
          <a:xfrm>
            <a:off x="3124046" y="2757967"/>
            <a:ext cx="1561466"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Input</a:t>
            </a:r>
          </a:p>
        </p:txBody>
      </p:sp>
      <p:grpSp>
        <p:nvGrpSpPr>
          <p:cNvPr id="225" name="Group"/>
          <p:cNvGrpSpPr/>
          <p:nvPr/>
        </p:nvGrpSpPr>
        <p:grpSpPr>
          <a:xfrm>
            <a:off x="13311371" y="2757967"/>
            <a:ext cx="2618567" cy="6897962"/>
            <a:chOff x="0" y="0"/>
            <a:chExt cx="2618565" cy="6897960"/>
          </a:xfrm>
        </p:grpSpPr>
        <p:grpSp>
          <p:nvGrpSpPr>
            <p:cNvPr id="223" name="Group"/>
            <p:cNvGrpSpPr/>
            <p:nvPr/>
          </p:nvGrpSpPr>
          <p:grpSpPr>
            <a:xfrm>
              <a:off x="-1" y="1302103"/>
              <a:ext cx="2370401" cy="5595858"/>
              <a:chOff x="0" y="0"/>
              <a:chExt cx="2370399" cy="5595857"/>
            </a:xfrm>
          </p:grpSpPr>
          <p:sp>
            <p:nvSpPr>
              <p:cNvPr id="221" name="Light"/>
              <p:cNvSpPr/>
              <p:nvPr/>
            </p:nvSpPr>
            <p:spPr>
              <a:xfrm>
                <a:off x="811237" y="0"/>
                <a:ext cx="1559163" cy="5595858"/>
              </a:xfrm>
              <a:prstGeom prst="roundRect">
                <a:avLst>
                  <a:gd name="adj" fmla="val 15000"/>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1" sz="3600">
                    <a:solidFill>
                      <a:srgbClr val="000000"/>
                    </a:solidFill>
                    <a:latin typeface="Helvetica"/>
                    <a:ea typeface="Helvetica"/>
                    <a:cs typeface="Helvetica"/>
                    <a:sym typeface="Helvetica"/>
                  </a:defRPr>
                </a:lvl1pPr>
              </a:lstStyle>
              <a:p>
                <a:pPr/>
                <a:r>
                  <a:t>Light</a:t>
                </a:r>
              </a:p>
            </p:txBody>
          </p:sp>
          <p:sp>
            <p:nvSpPr>
              <p:cNvPr id="222" name="Line"/>
              <p:cNvSpPr/>
              <p:nvPr/>
            </p:nvSpPr>
            <p:spPr>
              <a:xfrm flipV="1">
                <a:off x="0" y="2797928"/>
                <a:ext cx="646732" cy="1"/>
              </a:xfrm>
              <a:prstGeom prst="line">
                <a:avLst/>
              </a:prstGeom>
              <a:noFill/>
              <a:ln w="101600" cap="flat">
                <a:solidFill>
                  <a:srgbClr val="FFFFFF"/>
                </a:solidFill>
                <a:prstDash val="solid"/>
                <a:miter lim="400000"/>
                <a:tailEnd type="triangle" w="med" len="med"/>
              </a:ln>
              <a:effectLst/>
            </p:spPr>
            <p:txBody>
              <a:bodyPr wrap="square" lIns="50800" tIns="50800" rIns="50800" bIns="50800" numCol="1" anchor="ctr">
                <a:noAutofit/>
              </a:bodyPr>
              <a:lstStyle/>
              <a:p>
                <a:pPr>
                  <a:defRPr sz="3600"/>
                </a:pPr>
              </a:p>
            </p:txBody>
          </p:sp>
        </p:grpSp>
        <p:sp>
          <p:nvSpPr>
            <p:cNvPr id="224" name="Output"/>
            <p:cNvSpPr txBox="1"/>
            <p:nvPr/>
          </p:nvSpPr>
          <p:spPr>
            <a:xfrm>
              <a:off x="563070" y="-1"/>
              <a:ext cx="2055496" cy="863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Output</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16"/>
                                        </p:tgtEl>
                                        <p:attrNameLst>
                                          <p:attrName>style.visibility</p:attrName>
                                        </p:attrNameLst>
                                      </p:cBhvr>
                                      <p:to>
                                        <p:strVal val="visible"/>
                                      </p:to>
                                    </p:set>
                                    <p:animEffect filter="dissolve" transition="in">
                                      <p:cBhvr>
                                        <p:cTn id="7" dur="1000"/>
                                        <p:tgtEl>
                                          <p:spTgt spid="216"/>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225"/>
                                        </p:tgtEl>
                                        <p:attrNameLst>
                                          <p:attrName>style.visibility</p:attrName>
                                        </p:attrNameLst>
                                      </p:cBhvr>
                                      <p:to>
                                        <p:strVal val="visible"/>
                                      </p:to>
                                    </p:set>
                                    <p:animEffect filter="dissolve" transition="in">
                                      <p:cBhvr>
                                        <p:cTn id="12" dur="1000"/>
                                        <p:tgtEl>
                                          <p:spTgt spid="225"/>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219"/>
                                        </p:tgtEl>
                                        <p:attrNameLst>
                                          <p:attrName>style.visibility</p:attrName>
                                        </p:attrNameLst>
                                      </p:cBhvr>
                                      <p:to>
                                        <p:strVal val="visible"/>
                                      </p:to>
                                    </p:set>
                                    <p:animEffect filter="dissolve" transition="in">
                                      <p:cBhvr>
                                        <p:cTn id="17" dur="1000"/>
                                        <p:tgtEl>
                                          <p:spTgt spid="2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6" grpId="1"/>
      <p:bldP build="whole" bldLvl="1" animBg="1" rev="0" advAuto="0" spid="219" grpId="3"/>
      <p:bldP build="whole" bldLvl="1" animBg="1" rev="0" advAuto="0" spid="225" grpId="2"/>
    </p:bldLst>
  </p:timing>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9" name="How do we train such an approach?"/>
          <p:cNvSpPr txBox="1"/>
          <p:nvPr>
            <p:ph type="title"/>
          </p:nvPr>
        </p:nvSpPr>
        <p:spPr>
          <a:prstGeom prst="rect">
            <a:avLst/>
          </a:prstGeom>
        </p:spPr>
        <p:txBody>
          <a:bodyPr/>
          <a:lstStyle/>
          <a:p>
            <a:pPr/>
            <a:r>
              <a:t>How do we train such an approach?</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1" name="How to train?"/>
          <p:cNvSpPr txBox="1"/>
          <p:nvPr>
            <p:ph type="title"/>
          </p:nvPr>
        </p:nvSpPr>
        <p:spPr>
          <a:prstGeom prst="rect">
            <a:avLst/>
          </a:prstGeom>
        </p:spPr>
        <p:txBody>
          <a:bodyPr/>
          <a:lstStyle/>
          <a:p>
            <a:pPr/>
            <a:r>
              <a:t>How to train?</a:t>
            </a:r>
          </a:p>
        </p:txBody>
      </p:sp>
      <p:sp>
        <p:nvSpPr>
          <p:cNvPr id="232" name="Line"/>
          <p:cNvSpPr/>
          <p:nvPr/>
        </p:nvSpPr>
        <p:spPr>
          <a:xfrm>
            <a:off x="9774196" y="4458943"/>
            <a:ext cx="5513705" cy="1"/>
          </a:xfrm>
          <a:prstGeom prst="line">
            <a:avLst/>
          </a:prstGeom>
          <a:ln w="101600">
            <a:solidFill>
              <a:srgbClr val="FFFFFF"/>
            </a:solidFill>
            <a:miter lim="400000"/>
            <a:headEnd type="triangle"/>
            <a:tailEnd type="triangle"/>
          </a:ln>
        </p:spPr>
        <p:txBody>
          <a:bodyPr lIns="50800" tIns="50800" rIns="50800" bIns="50800" anchor="ctr"/>
          <a:lstStyle/>
          <a:p>
            <a:pPr>
              <a:defRPr sz="3600"/>
            </a:pPr>
          </a:p>
        </p:txBody>
      </p:sp>
      <p:grpSp>
        <p:nvGrpSpPr>
          <p:cNvPr id="235" name="Group"/>
          <p:cNvGrpSpPr/>
          <p:nvPr/>
        </p:nvGrpSpPr>
        <p:grpSpPr>
          <a:xfrm>
            <a:off x="6051363" y="12736084"/>
            <a:ext cx="12281274" cy="1010200"/>
            <a:chOff x="4830219" y="0"/>
            <a:chExt cx="12281272" cy="1010198"/>
          </a:xfrm>
        </p:grpSpPr>
        <p:sp>
          <p:nvSpPr>
            <p:cNvPr id="233" name="..."/>
            <p:cNvSpPr txBox="1"/>
            <p:nvPr/>
          </p:nvSpPr>
          <p:spPr>
            <a:xfrm>
              <a:off x="4830219" y="-1"/>
              <a:ext cx="3440179" cy="10102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noAutofit/>
            </a:bodyPr>
            <a:lstStyle>
              <a:lvl1pPr>
                <a:defRPr sz="4600"/>
              </a:lvl1pPr>
            </a:lstStyle>
            <a:p>
              <a:pPr/>
              <a:r>
                <a:t>...</a:t>
              </a:r>
            </a:p>
          </p:txBody>
        </p:sp>
        <p:sp>
          <p:nvSpPr>
            <p:cNvPr id="234" name="..."/>
            <p:cNvSpPr txBox="1"/>
            <p:nvPr/>
          </p:nvSpPr>
          <p:spPr>
            <a:xfrm>
              <a:off x="13671312" y="-1"/>
              <a:ext cx="3440180" cy="10102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noAutofit/>
            </a:bodyPr>
            <a:lstStyle>
              <a:lvl1pPr>
                <a:defRPr sz="4600"/>
              </a:lvl1pPr>
            </a:lstStyle>
            <a:p>
              <a:pPr/>
              <a:r>
                <a:t>...</a:t>
              </a:r>
            </a:p>
          </p:txBody>
        </p:sp>
      </p:grpSp>
      <p:pic>
        <p:nvPicPr>
          <p:cNvPr id="236" name="image40.jpg" descr="image40.jpg"/>
          <p:cNvPicPr>
            <a:picLocks noChangeAspect="1"/>
          </p:cNvPicPr>
          <p:nvPr/>
        </p:nvPicPr>
        <p:blipFill>
          <a:blip r:embed="rId3">
            <a:extLst/>
          </a:blip>
          <a:srcRect l="13652" t="25323" r="59003" b="36677"/>
          <a:stretch>
            <a:fillRect/>
          </a:stretch>
        </p:blipFill>
        <p:spPr>
          <a:xfrm>
            <a:off x="5928017" y="3214472"/>
            <a:ext cx="3694290" cy="2567042"/>
          </a:xfrm>
          <a:prstGeom prst="rect">
            <a:avLst/>
          </a:prstGeom>
          <a:ln w="12700">
            <a:miter lim="400000"/>
          </a:ln>
        </p:spPr>
      </p:pic>
      <p:sp>
        <p:nvSpPr>
          <p:cNvPr id="237" name="Image"/>
          <p:cNvSpPr txBox="1"/>
          <p:nvPr/>
        </p:nvSpPr>
        <p:spPr>
          <a:xfrm>
            <a:off x="6818130" y="2242474"/>
            <a:ext cx="1913891"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Image</a:t>
            </a:r>
          </a:p>
        </p:txBody>
      </p:sp>
      <p:sp>
        <p:nvSpPr>
          <p:cNvPr id="238" name="Lighting conditions"/>
          <p:cNvSpPr txBox="1"/>
          <p:nvPr/>
        </p:nvSpPr>
        <p:spPr>
          <a:xfrm>
            <a:off x="13879964" y="2286667"/>
            <a:ext cx="5513706"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Lighting conditions</a:t>
            </a:r>
          </a:p>
        </p:txBody>
      </p:sp>
      <p:sp>
        <p:nvSpPr>
          <p:cNvPr id="239" name="?"/>
          <p:cNvSpPr txBox="1"/>
          <p:nvPr/>
        </p:nvSpPr>
        <p:spPr>
          <a:xfrm>
            <a:off x="11116065" y="5319816"/>
            <a:ext cx="2336801" cy="5435601"/>
          </a:xfrm>
          <a:prstGeom prst="rect">
            <a:avLst/>
          </a:prstGeom>
          <a:ln w="12700">
            <a:miter lim="400000"/>
          </a:ln>
          <a:effectLst>
            <a:outerShdw sx="100000" sy="100000" kx="0" ky="0" algn="b" rotWithShape="0" blurRad="342900" dist="0"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0">
                <a:solidFill>
                  <a:schemeClr val="accent4">
                    <a:hueOff val="102361"/>
                    <a:satOff val="14118"/>
                    <a:lumOff val="10675"/>
                  </a:schemeClr>
                </a:solidFill>
              </a:defRPr>
            </a:lvl1pPr>
          </a:lstStyle>
          <a:p>
            <a:pPr/>
            <a:r>
              <a:t>?</a:t>
            </a:r>
          </a:p>
        </p:txBody>
      </p:sp>
      <p:grpSp>
        <p:nvGrpSpPr>
          <p:cNvPr id="243" name="Group"/>
          <p:cNvGrpSpPr/>
          <p:nvPr/>
        </p:nvGrpSpPr>
        <p:grpSpPr>
          <a:xfrm>
            <a:off x="5928018" y="10555395"/>
            <a:ext cx="11921249" cy="2424904"/>
            <a:chOff x="0" y="0"/>
            <a:chExt cx="11921248" cy="2424903"/>
          </a:xfrm>
        </p:grpSpPr>
        <p:sp>
          <p:nvSpPr>
            <p:cNvPr id="240" name="Line"/>
            <p:cNvSpPr/>
            <p:nvPr/>
          </p:nvSpPr>
          <p:spPr>
            <a:xfrm>
              <a:off x="3732686" y="1190355"/>
              <a:ext cx="5613263" cy="1"/>
            </a:xfrm>
            <a:prstGeom prst="line">
              <a:avLst/>
            </a:prstGeom>
            <a:noFill/>
            <a:ln w="101600" cap="flat">
              <a:solidFill>
                <a:srgbClr val="FFFFFF"/>
              </a:solidFill>
              <a:prstDash val="solid"/>
              <a:miter lim="400000"/>
              <a:headEnd type="triangle" w="med" len="med"/>
              <a:tailEnd type="triangle" w="med" len="med"/>
            </a:ln>
            <a:effectLst/>
          </p:spPr>
          <p:txBody>
            <a:bodyPr wrap="square" lIns="50800" tIns="50800" rIns="50800" bIns="50800" numCol="1" anchor="ctr">
              <a:noAutofit/>
            </a:bodyPr>
            <a:lstStyle/>
            <a:p>
              <a:pPr>
                <a:defRPr sz="3600"/>
              </a:pPr>
            </a:p>
          </p:txBody>
        </p:sp>
        <p:pic>
          <p:nvPicPr>
            <p:cNvPr id="241" name="image25.jpg" descr="image25.jpg"/>
            <p:cNvPicPr>
              <a:picLocks noChangeAspect="1"/>
            </p:cNvPicPr>
            <p:nvPr/>
          </p:nvPicPr>
          <p:blipFill>
            <a:blip r:embed="rId4">
              <a:extLst/>
            </a:blip>
            <a:srcRect l="45406" t="15782" r="17310" b="39465"/>
            <a:stretch>
              <a:fillRect/>
            </a:stretch>
          </p:blipFill>
          <p:spPr>
            <a:xfrm>
              <a:off x="0" y="45689"/>
              <a:ext cx="3695354" cy="2217835"/>
            </a:xfrm>
            <a:prstGeom prst="rect">
              <a:avLst/>
            </a:prstGeom>
            <a:ln w="12700" cap="flat">
              <a:noFill/>
              <a:miter lim="400000"/>
            </a:ln>
            <a:effectLst/>
          </p:spPr>
        </p:pic>
        <p:pic>
          <p:nvPicPr>
            <p:cNvPr id="242" name="image22-229.sphere.png" descr="image22-229.sphere.png"/>
            <p:cNvPicPr>
              <a:picLocks noChangeAspect="1"/>
            </p:cNvPicPr>
            <p:nvPr/>
          </p:nvPicPr>
          <p:blipFill>
            <a:blip r:embed="rId5">
              <a:extLst/>
            </a:blip>
            <a:stretch>
              <a:fillRect/>
            </a:stretch>
          </p:blipFill>
          <p:spPr>
            <a:xfrm>
              <a:off x="9496345" y="0"/>
              <a:ext cx="2424904" cy="2424904"/>
            </a:xfrm>
            <a:prstGeom prst="rect">
              <a:avLst/>
            </a:prstGeom>
            <a:ln w="12700" cap="flat">
              <a:noFill/>
              <a:miter lim="400000"/>
            </a:ln>
            <a:effectLst/>
          </p:spPr>
        </p:pic>
      </p:grpSp>
      <p:grpSp>
        <p:nvGrpSpPr>
          <p:cNvPr id="247" name="Group"/>
          <p:cNvGrpSpPr/>
          <p:nvPr/>
        </p:nvGrpSpPr>
        <p:grpSpPr>
          <a:xfrm>
            <a:off x="5928018" y="8074857"/>
            <a:ext cx="11921250" cy="2488380"/>
            <a:chOff x="0" y="0"/>
            <a:chExt cx="11921249" cy="2488378"/>
          </a:xfrm>
        </p:grpSpPr>
        <p:sp>
          <p:nvSpPr>
            <p:cNvPr id="244" name="Line"/>
            <p:cNvSpPr/>
            <p:nvPr/>
          </p:nvSpPr>
          <p:spPr>
            <a:xfrm>
              <a:off x="3732686" y="1241958"/>
              <a:ext cx="5613264" cy="1"/>
            </a:xfrm>
            <a:prstGeom prst="line">
              <a:avLst/>
            </a:prstGeom>
            <a:noFill/>
            <a:ln w="101600" cap="flat">
              <a:solidFill>
                <a:srgbClr val="FFFFFF"/>
              </a:solidFill>
              <a:prstDash val="solid"/>
              <a:miter lim="400000"/>
              <a:headEnd type="triangle" w="med" len="med"/>
              <a:tailEnd type="triangle" w="med" len="med"/>
            </a:ln>
            <a:effectLst/>
          </p:spPr>
          <p:txBody>
            <a:bodyPr wrap="square" lIns="50800" tIns="50800" rIns="50800" bIns="50800" numCol="1" anchor="ctr">
              <a:noAutofit/>
            </a:bodyPr>
            <a:lstStyle/>
            <a:p>
              <a:pPr>
                <a:defRPr sz="3600"/>
              </a:pPr>
            </a:p>
          </p:txBody>
        </p:sp>
        <p:pic>
          <p:nvPicPr>
            <p:cNvPr id="245" name="image22.jpg" descr="image22.jpg"/>
            <p:cNvPicPr>
              <a:picLocks noChangeAspect="1"/>
            </p:cNvPicPr>
            <p:nvPr/>
          </p:nvPicPr>
          <p:blipFill>
            <a:blip r:embed="rId6">
              <a:extLst/>
            </a:blip>
            <a:srcRect l="36360" t="15183" r="26346" b="34452"/>
            <a:stretch>
              <a:fillRect/>
            </a:stretch>
          </p:blipFill>
          <p:spPr>
            <a:xfrm>
              <a:off x="0" y="0"/>
              <a:ext cx="3685128" cy="2488379"/>
            </a:xfrm>
            <a:prstGeom prst="rect">
              <a:avLst/>
            </a:prstGeom>
            <a:ln w="12700" cap="flat">
              <a:noFill/>
              <a:miter lim="400000"/>
            </a:ln>
            <a:effectLst/>
          </p:spPr>
        </p:pic>
        <p:pic>
          <p:nvPicPr>
            <p:cNvPr id="246" name="image25-231.sphere.png" descr="image25-231.sphere.png"/>
            <p:cNvPicPr>
              <a:picLocks noChangeAspect="1"/>
            </p:cNvPicPr>
            <p:nvPr/>
          </p:nvPicPr>
          <p:blipFill>
            <a:blip r:embed="rId7">
              <a:extLst/>
            </a:blip>
            <a:stretch>
              <a:fillRect/>
            </a:stretch>
          </p:blipFill>
          <p:spPr>
            <a:xfrm>
              <a:off x="9496345" y="51602"/>
              <a:ext cx="2424905" cy="2424905"/>
            </a:xfrm>
            <a:prstGeom prst="rect">
              <a:avLst/>
            </a:prstGeom>
            <a:ln w="12700" cap="flat">
              <a:noFill/>
              <a:miter lim="400000"/>
            </a:ln>
            <a:effectLst/>
          </p:spPr>
        </p:pic>
      </p:grpSp>
      <p:grpSp>
        <p:nvGrpSpPr>
          <p:cNvPr id="251" name="Group"/>
          <p:cNvGrpSpPr/>
          <p:nvPr/>
        </p:nvGrpSpPr>
        <p:grpSpPr>
          <a:xfrm>
            <a:off x="5928018" y="5697523"/>
            <a:ext cx="11921250" cy="2628935"/>
            <a:chOff x="0" y="0"/>
            <a:chExt cx="11921248" cy="2628933"/>
          </a:xfrm>
        </p:grpSpPr>
        <p:pic>
          <p:nvPicPr>
            <p:cNvPr id="248" name="image32.jpg" descr="image32.jpg"/>
            <p:cNvPicPr>
              <a:picLocks noChangeAspect="1"/>
            </p:cNvPicPr>
            <p:nvPr/>
          </p:nvPicPr>
          <p:blipFill>
            <a:blip r:embed="rId8">
              <a:extLst/>
            </a:blip>
            <a:srcRect l="38991" t="23758" r="23319" b="23758"/>
            <a:stretch>
              <a:fillRect/>
            </a:stretch>
          </p:blipFill>
          <p:spPr>
            <a:xfrm>
              <a:off x="0" y="63012"/>
              <a:ext cx="3685104" cy="2565922"/>
            </a:xfrm>
            <a:prstGeom prst="rect">
              <a:avLst/>
            </a:prstGeom>
            <a:ln w="12700" cap="flat">
              <a:noFill/>
              <a:miter lim="400000"/>
            </a:ln>
            <a:effectLst/>
          </p:spPr>
        </p:pic>
        <p:sp>
          <p:nvSpPr>
            <p:cNvPr id="249" name="Line"/>
            <p:cNvSpPr/>
            <p:nvPr/>
          </p:nvSpPr>
          <p:spPr>
            <a:xfrm>
              <a:off x="3732685" y="1190354"/>
              <a:ext cx="5613263" cy="1"/>
            </a:xfrm>
            <a:prstGeom prst="line">
              <a:avLst/>
            </a:prstGeom>
            <a:noFill/>
            <a:ln w="101600" cap="flat">
              <a:solidFill>
                <a:srgbClr val="FFFFFF"/>
              </a:solidFill>
              <a:prstDash val="solid"/>
              <a:miter lim="400000"/>
              <a:headEnd type="triangle" w="med" len="med"/>
              <a:tailEnd type="triangle" w="med" len="med"/>
            </a:ln>
            <a:effectLst/>
          </p:spPr>
          <p:txBody>
            <a:bodyPr wrap="square" lIns="50800" tIns="50800" rIns="50800" bIns="50800" numCol="1" anchor="ctr">
              <a:noAutofit/>
            </a:bodyPr>
            <a:lstStyle/>
            <a:p>
              <a:pPr>
                <a:defRPr sz="3600"/>
              </a:pPr>
            </a:p>
          </p:txBody>
        </p:sp>
        <p:pic>
          <p:nvPicPr>
            <p:cNvPr id="250" name="image32-227.sphere.png" descr="image32-227.sphere.png"/>
            <p:cNvPicPr>
              <a:picLocks noChangeAspect="1"/>
            </p:cNvPicPr>
            <p:nvPr/>
          </p:nvPicPr>
          <p:blipFill>
            <a:blip r:embed="rId9">
              <a:extLst/>
            </a:blip>
            <a:stretch>
              <a:fillRect/>
            </a:stretch>
          </p:blipFill>
          <p:spPr>
            <a:xfrm>
              <a:off x="9496345" y="0"/>
              <a:ext cx="2424904" cy="2424904"/>
            </a:xfrm>
            <a:prstGeom prst="rect">
              <a:avLst/>
            </a:prstGeom>
            <a:ln w="12700" cap="flat">
              <a:noFill/>
              <a:miter lim="400000"/>
            </a:ln>
            <a:effectLst/>
          </p:spPr>
        </p:pic>
      </p:grpSp>
      <p:pic>
        <p:nvPicPr>
          <p:cNvPr id="252" name="image40-223.sphere.png" descr="image40-223.sphere.png"/>
          <p:cNvPicPr>
            <a:picLocks noChangeAspect="1"/>
          </p:cNvPicPr>
          <p:nvPr/>
        </p:nvPicPr>
        <p:blipFill>
          <a:blip r:embed="rId10">
            <a:extLst/>
          </a:blip>
          <a:stretch>
            <a:fillRect/>
          </a:stretch>
        </p:blipFill>
        <p:spPr>
          <a:xfrm>
            <a:off x="15424363" y="3268588"/>
            <a:ext cx="2424905" cy="2424904"/>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51"/>
                                        </p:tgtEl>
                                        <p:attrNameLst>
                                          <p:attrName>style.visibility</p:attrName>
                                        </p:attrNameLst>
                                      </p:cBhvr>
                                      <p:to>
                                        <p:strVal val="visible"/>
                                      </p:to>
                                    </p:set>
                                    <p:animEffect filter="dissolve" transition="in">
                                      <p:cBhvr>
                                        <p:cTn id="7" dur="1000"/>
                                        <p:tgtEl>
                                          <p:spTgt spid="251"/>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247"/>
                                        </p:tgtEl>
                                        <p:attrNameLst>
                                          <p:attrName>style.visibility</p:attrName>
                                        </p:attrNameLst>
                                      </p:cBhvr>
                                      <p:to>
                                        <p:strVal val="visible"/>
                                      </p:to>
                                    </p:set>
                                    <p:animEffect filter="dissolve" transition="in">
                                      <p:cBhvr>
                                        <p:cTn id="11" dur="1000"/>
                                        <p:tgtEl>
                                          <p:spTgt spid="247"/>
                                        </p:tgtEl>
                                      </p:cBhvr>
                                    </p:animEffect>
                                  </p:childTnLst>
                                </p:cTn>
                              </p:par>
                            </p:childTnLst>
                          </p:cTn>
                        </p:par>
                        <p:par>
                          <p:cTn id="12" fill="hold">
                            <p:stCondLst>
                              <p:cond delay="2000"/>
                            </p:stCondLst>
                            <p:childTnLst>
                              <p:par>
                                <p:cTn id="13" presetClass="entr" nodeType="afterEffect" presetID="9" grpId="3" fill="hold">
                                  <p:stCondLst>
                                    <p:cond delay="0"/>
                                  </p:stCondLst>
                                  <p:iterate type="el" backwards="0">
                                    <p:tmAbs val="0"/>
                                  </p:iterate>
                                  <p:childTnLst>
                                    <p:set>
                                      <p:cBhvr>
                                        <p:cTn id="14" fill="hold"/>
                                        <p:tgtEl>
                                          <p:spTgt spid="243"/>
                                        </p:tgtEl>
                                        <p:attrNameLst>
                                          <p:attrName>style.visibility</p:attrName>
                                        </p:attrNameLst>
                                      </p:cBhvr>
                                      <p:to>
                                        <p:strVal val="visible"/>
                                      </p:to>
                                    </p:set>
                                    <p:animEffect filter="dissolve" transition="in">
                                      <p:cBhvr>
                                        <p:cTn id="15" dur="1000"/>
                                        <p:tgtEl>
                                          <p:spTgt spid="243"/>
                                        </p:tgtEl>
                                      </p:cBhvr>
                                    </p:animEffect>
                                  </p:childTnLst>
                                </p:cTn>
                              </p:par>
                            </p:childTnLst>
                          </p:cTn>
                        </p:par>
                        <p:par>
                          <p:cTn id="16" fill="hold">
                            <p:stCondLst>
                              <p:cond delay="3000"/>
                            </p:stCondLst>
                            <p:childTnLst>
                              <p:par>
                                <p:cTn id="17" presetClass="entr" nodeType="afterEffect" presetID="9" grpId="4" fill="hold">
                                  <p:stCondLst>
                                    <p:cond delay="0"/>
                                  </p:stCondLst>
                                  <p:iterate type="el" backwards="0">
                                    <p:tmAbs val="0"/>
                                  </p:iterate>
                                  <p:childTnLst>
                                    <p:set>
                                      <p:cBhvr>
                                        <p:cTn id="18" fill="hold"/>
                                        <p:tgtEl>
                                          <p:spTgt spid="235"/>
                                        </p:tgtEl>
                                        <p:attrNameLst>
                                          <p:attrName>style.visibility</p:attrName>
                                        </p:attrNameLst>
                                      </p:cBhvr>
                                      <p:to>
                                        <p:strVal val="visible"/>
                                      </p:to>
                                    </p:set>
                                    <p:animEffect filter="dissolve" transition="in">
                                      <p:cBhvr>
                                        <p:cTn id="19" dur="1000"/>
                                        <p:tgtEl>
                                          <p:spTgt spid="235"/>
                                        </p:tgtEl>
                                      </p:cBhvr>
                                    </p:animEffect>
                                  </p:childTnLst>
                                </p:cTn>
                              </p:par>
                            </p:childTnLst>
                          </p:cTn>
                        </p:par>
                      </p:childTnLst>
                    </p:cTn>
                  </p:par>
                  <p:par>
                    <p:cTn id="20" fill="hold">
                      <p:stCondLst>
                        <p:cond delay="indefinite"/>
                      </p:stCondLst>
                      <p:childTnLst>
                        <p:par>
                          <p:cTn id="21" fill="hold">
                            <p:stCondLst>
                              <p:cond delay="0"/>
                            </p:stCondLst>
                            <p:childTnLst>
                              <p:par>
                                <p:cTn id="22" presetClass="entr" nodeType="clickEffect" presetID="9" grpId="5" fill="hold">
                                  <p:stCondLst>
                                    <p:cond delay="0"/>
                                  </p:stCondLst>
                                  <p:iterate type="el" backwards="0">
                                    <p:tmAbs val="0"/>
                                  </p:iterate>
                                  <p:childTnLst>
                                    <p:set>
                                      <p:cBhvr>
                                        <p:cTn id="23" fill="hold"/>
                                        <p:tgtEl>
                                          <p:spTgt spid="239"/>
                                        </p:tgtEl>
                                        <p:attrNameLst>
                                          <p:attrName>style.visibility</p:attrName>
                                        </p:attrNameLst>
                                      </p:cBhvr>
                                      <p:to>
                                        <p:strVal val="visible"/>
                                      </p:to>
                                    </p:set>
                                    <p:animEffect filter="dissolve" transition="in">
                                      <p:cBhvr>
                                        <p:cTn id="24" dur="1000"/>
                                        <p:tgtEl>
                                          <p:spTgt spid="2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9" grpId="5"/>
      <p:bldP build="whole" bldLvl="1" animBg="1" rev="0" advAuto="0" spid="235" grpId="4"/>
      <p:bldP build="whole" bldLvl="1" animBg="1" rev="0" advAuto="0" spid="251" grpId="1"/>
      <p:bldP build="whole" bldLvl="1" animBg="1" rev="0" advAuto="0" spid="243" grpId="3"/>
      <p:bldP build="whole" bldLvl="1" animBg="1" rev="0" advAuto="0" spid="247" grpId="2"/>
    </p:bldLst>
  </p:timing>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6" name="pano_abgqguzmvxurfi.jpg" descr="pano_abgqguzmvxurfi.jpg"/>
          <p:cNvPicPr>
            <a:picLocks noChangeAspect="1"/>
          </p:cNvPicPr>
          <p:nvPr/>
        </p:nvPicPr>
        <p:blipFill>
          <a:blip r:embed="rId3">
            <a:extLst/>
          </a:blip>
          <a:stretch>
            <a:fillRect/>
          </a:stretch>
        </p:blipFill>
        <p:spPr>
          <a:xfrm>
            <a:off x="9587739" y="3570610"/>
            <a:ext cx="4785432" cy="2392717"/>
          </a:xfrm>
          <a:prstGeom prst="rect">
            <a:avLst/>
          </a:prstGeom>
          <a:ln w="12700">
            <a:miter lim="400000"/>
          </a:ln>
        </p:spPr>
      </p:pic>
      <p:pic>
        <p:nvPicPr>
          <p:cNvPr id="257" name="pano_abgqrfusqvtsyy.jpg" descr="pano_abgqrfusqvtsyy.jpg"/>
          <p:cNvPicPr>
            <a:picLocks noChangeAspect="1"/>
          </p:cNvPicPr>
          <p:nvPr/>
        </p:nvPicPr>
        <p:blipFill>
          <a:blip r:embed="rId4">
            <a:extLst/>
          </a:blip>
          <a:stretch>
            <a:fillRect/>
          </a:stretch>
        </p:blipFill>
        <p:spPr>
          <a:xfrm>
            <a:off x="4829896" y="3570610"/>
            <a:ext cx="4785432" cy="2392717"/>
          </a:xfrm>
          <a:prstGeom prst="rect">
            <a:avLst/>
          </a:prstGeom>
          <a:ln w="12700">
            <a:miter lim="400000"/>
          </a:ln>
        </p:spPr>
      </p:pic>
      <p:pic>
        <p:nvPicPr>
          <p:cNvPr id="258" name="pano_abgqtwpllxfhvv.jpg" descr="pano_abgqtwpllxfhvv.jpg"/>
          <p:cNvPicPr>
            <a:picLocks noChangeAspect="1"/>
          </p:cNvPicPr>
          <p:nvPr/>
        </p:nvPicPr>
        <p:blipFill>
          <a:blip r:embed="rId5">
            <a:extLst/>
          </a:blip>
          <a:stretch>
            <a:fillRect/>
          </a:stretch>
        </p:blipFill>
        <p:spPr>
          <a:xfrm>
            <a:off x="9587739" y="5948629"/>
            <a:ext cx="4785432" cy="2392717"/>
          </a:xfrm>
          <a:prstGeom prst="rect">
            <a:avLst/>
          </a:prstGeom>
          <a:ln w="12700">
            <a:miter lim="400000"/>
          </a:ln>
        </p:spPr>
      </p:pic>
      <p:pic>
        <p:nvPicPr>
          <p:cNvPr id="259" name="pano_abgrarizsuosqj.jpg" descr="pano_abgrarizsuosqj.jpg"/>
          <p:cNvPicPr>
            <a:picLocks noChangeAspect="1"/>
          </p:cNvPicPr>
          <p:nvPr/>
        </p:nvPicPr>
        <p:blipFill>
          <a:blip r:embed="rId6">
            <a:extLst/>
          </a:blip>
          <a:stretch>
            <a:fillRect/>
          </a:stretch>
        </p:blipFill>
        <p:spPr>
          <a:xfrm>
            <a:off x="4829896" y="5948629"/>
            <a:ext cx="4785432" cy="2392717"/>
          </a:xfrm>
          <a:prstGeom prst="rect">
            <a:avLst/>
          </a:prstGeom>
          <a:ln w="12700">
            <a:miter lim="400000"/>
          </a:ln>
        </p:spPr>
      </p:pic>
      <p:pic>
        <p:nvPicPr>
          <p:cNvPr id="260" name="pano_abgrcaiwasxzlo.jpg" descr="pano_abgrcaiwasxzlo.jpg"/>
          <p:cNvPicPr>
            <a:picLocks noChangeAspect="1"/>
          </p:cNvPicPr>
          <p:nvPr/>
        </p:nvPicPr>
        <p:blipFill>
          <a:blip r:embed="rId7">
            <a:extLst/>
          </a:blip>
          <a:stretch>
            <a:fillRect/>
          </a:stretch>
        </p:blipFill>
        <p:spPr>
          <a:xfrm>
            <a:off x="4829896" y="8339800"/>
            <a:ext cx="4785432" cy="2392716"/>
          </a:xfrm>
          <a:prstGeom prst="rect">
            <a:avLst/>
          </a:prstGeom>
          <a:ln w="12700">
            <a:miter lim="400000"/>
          </a:ln>
        </p:spPr>
      </p:pic>
      <p:pic>
        <p:nvPicPr>
          <p:cNvPr id="261" name="pano_abgrtmsyyyvrib.jpg" descr="pano_abgrtmsyyyvrib.jpg"/>
          <p:cNvPicPr>
            <a:picLocks noChangeAspect="1"/>
          </p:cNvPicPr>
          <p:nvPr/>
        </p:nvPicPr>
        <p:blipFill>
          <a:blip r:embed="rId8">
            <a:extLst/>
          </a:blip>
          <a:stretch>
            <a:fillRect/>
          </a:stretch>
        </p:blipFill>
        <p:spPr>
          <a:xfrm>
            <a:off x="9587739" y="8339800"/>
            <a:ext cx="4785432" cy="2392716"/>
          </a:xfrm>
          <a:prstGeom prst="rect">
            <a:avLst/>
          </a:prstGeom>
          <a:ln w="12700">
            <a:miter lim="400000"/>
          </a:ln>
        </p:spPr>
      </p:pic>
      <p:pic>
        <p:nvPicPr>
          <p:cNvPr id="262" name="pano_abgnhvwvbzkhps.jpg" descr="pano_abgnhvwvbzkhps.jpg"/>
          <p:cNvPicPr>
            <a:picLocks noChangeAspect="1"/>
          </p:cNvPicPr>
          <p:nvPr/>
        </p:nvPicPr>
        <p:blipFill>
          <a:blip r:embed="rId9">
            <a:extLst/>
          </a:blip>
          <a:stretch>
            <a:fillRect/>
          </a:stretch>
        </p:blipFill>
        <p:spPr>
          <a:xfrm>
            <a:off x="4829896" y="1216735"/>
            <a:ext cx="4785432" cy="2392717"/>
          </a:xfrm>
          <a:prstGeom prst="rect">
            <a:avLst/>
          </a:prstGeom>
          <a:ln w="12700">
            <a:miter lim="400000"/>
          </a:ln>
        </p:spPr>
      </p:pic>
      <p:pic>
        <p:nvPicPr>
          <p:cNvPr id="263" name="pano_abgnjxebdykmvz.jpg" descr="pano_abgnjxebdykmvz.jpg"/>
          <p:cNvPicPr>
            <a:picLocks noChangeAspect="1"/>
          </p:cNvPicPr>
          <p:nvPr/>
        </p:nvPicPr>
        <p:blipFill>
          <a:blip r:embed="rId10">
            <a:extLst/>
          </a:blip>
          <a:stretch>
            <a:fillRect/>
          </a:stretch>
        </p:blipFill>
        <p:spPr>
          <a:xfrm>
            <a:off x="36628" y="1216735"/>
            <a:ext cx="4785432" cy="2392716"/>
          </a:xfrm>
          <a:prstGeom prst="rect">
            <a:avLst/>
          </a:prstGeom>
          <a:ln w="12700">
            <a:miter lim="400000"/>
          </a:ln>
        </p:spPr>
      </p:pic>
      <p:pic>
        <p:nvPicPr>
          <p:cNvPr id="264" name="pano_abgnweypkkxmuk.jpg" descr="pano_abgnweypkkxmuk.jpg"/>
          <p:cNvPicPr>
            <a:picLocks noChangeAspect="1"/>
          </p:cNvPicPr>
          <p:nvPr/>
        </p:nvPicPr>
        <p:blipFill>
          <a:blip r:embed="rId11">
            <a:extLst/>
          </a:blip>
          <a:stretch>
            <a:fillRect/>
          </a:stretch>
        </p:blipFill>
        <p:spPr>
          <a:xfrm>
            <a:off x="9587739" y="10680524"/>
            <a:ext cx="4785432" cy="2392716"/>
          </a:xfrm>
          <a:prstGeom prst="rect">
            <a:avLst/>
          </a:prstGeom>
          <a:ln w="12700">
            <a:miter lim="400000"/>
          </a:ln>
        </p:spPr>
      </p:pic>
      <p:pic>
        <p:nvPicPr>
          <p:cNvPr id="265" name="pano_abgnwnckfbjzbk.jpg" descr="pano_abgnwnckfbjzbk.jpg"/>
          <p:cNvPicPr>
            <a:picLocks noChangeAspect="1"/>
          </p:cNvPicPr>
          <p:nvPr/>
        </p:nvPicPr>
        <p:blipFill>
          <a:blip r:embed="rId12">
            <a:extLst/>
          </a:blip>
          <a:stretch>
            <a:fillRect/>
          </a:stretch>
        </p:blipFill>
        <p:spPr>
          <a:xfrm>
            <a:off x="4829896" y="10680524"/>
            <a:ext cx="4785432" cy="2392716"/>
          </a:xfrm>
          <a:prstGeom prst="rect">
            <a:avLst/>
          </a:prstGeom>
          <a:ln w="12700">
            <a:miter lim="400000"/>
          </a:ln>
        </p:spPr>
      </p:pic>
      <p:pic>
        <p:nvPicPr>
          <p:cNvPr id="266" name="pano_abgodqrpbbcvtr.jpg" descr="pano_abgodqrpbbcvtr.jpg"/>
          <p:cNvPicPr>
            <a:picLocks noChangeAspect="1"/>
          </p:cNvPicPr>
          <p:nvPr/>
        </p:nvPicPr>
        <p:blipFill>
          <a:blip r:embed="rId13">
            <a:extLst/>
          </a:blip>
          <a:stretch>
            <a:fillRect/>
          </a:stretch>
        </p:blipFill>
        <p:spPr>
          <a:xfrm>
            <a:off x="36628" y="10680524"/>
            <a:ext cx="4785432" cy="2392716"/>
          </a:xfrm>
          <a:prstGeom prst="rect">
            <a:avLst/>
          </a:prstGeom>
          <a:ln w="12700">
            <a:miter lim="400000"/>
          </a:ln>
        </p:spPr>
      </p:pic>
      <p:pic>
        <p:nvPicPr>
          <p:cNvPr id="267" name="pano_abgoxfrnvedypp.jpg" descr="pano_abgoxfrnvedypp.jpg"/>
          <p:cNvPicPr>
            <a:picLocks noChangeAspect="1"/>
          </p:cNvPicPr>
          <p:nvPr/>
        </p:nvPicPr>
        <p:blipFill>
          <a:blip r:embed="rId14">
            <a:extLst/>
          </a:blip>
          <a:stretch>
            <a:fillRect/>
          </a:stretch>
        </p:blipFill>
        <p:spPr>
          <a:xfrm>
            <a:off x="36628" y="8339800"/>
            <a:ext cx="4785432" cy="2392716"/>
          </a:xfrm>
          <a:prstGeom prst="rect">
            <a:avLst/>
          </a:prstGeom>
          <a:ln w="12700">
            <a:miter lim="400000"/>
          </a:ln>
        </p:spPr>
      </p:pic>
      <p:pic>
        <p:nvPicPr>
          <p:cNvPr id="268" name="pano_abgpavtvelxjhx.jpg" descr="pano_abgpavtvelxjhx.jpg"/>
          <p:cNvPicPr>
            <a:picLocks noChangeAspect="1"/>
          </p:cNvPicPr>
          <p:nvPr/>
        </p:nvPicPr>
        <p:blipFill>
          <a:blip r:embed="rId15">
            <a:extLst/>
          </a:blip>
          <a:stretch>
            <a:fillRect/>
          </a:stretch>
        </p:blipFill>
        <p:spPr>
          <a:xfrm>
            <a:off x="36628" y="5948629"/>
            <a:ext cx="4785432" cy="2392717"/>
          </a:xfrm>
          <a:prstGeom prst="rect">
            <a:avLst/>
          </a:prstGeom>
          <a:ln w="12700">
            <a:miter lim="400000"/>
          </a:ln>
        </p:spPr>
      </p:pic>
      <p:pic>
        <p:nvPicPr>
          <p:cNvPr id="269" name="pano_abgpxursfgqfal.jpg" descr="pano_abgpxursfgqfal.jpg"/>
          <p:cNvPicPr>
            <a:picLocks noChangeAspect="1"/>
          </p:cNvPicPr>
          <p:nvPr/>
        </p:nvPicPr>
        <p:blipFill>
          <a:blip r:embed="rId16">
            <a:extLst/>
          </a:blip>
          <a:stretch>
            <a:fillRect/>
          </a:stretch>
        </p:blipFill>
        <p:spPr>
          <a:xfrm>
            <a:off x="36628" y="3570610"/>
            <a:ext cx="4785432" cy="2392717"/>
          </a:xfrm>
          <a:prstGeom prst="rect">
            <a:avLst/>
          </a:prstGeom>
          <a:ln w="12700">
            <a:miter lim="400000"/>
          </a:ln>
        </p:spPr>
      </p:pic>
      <p:pic>
        <p:nvPicPr>
          <p:cNvPr id="270" name="pano_abgsgdzhohbfev.jpg" descr="pano_abgsgdzhohbfev.jpg"/>
          <p:cNvPicPr>
            <a:picLocks noChangeAspect="1"/>
          </p:cNvPicPr>
          <p:nvPr/>
        </p:nvPicPr>
        <p:blipFill>
          <a:blip r:embed="rId17">
            <a:extLst/>
          </a:blip>
          <a:stretch>
            <a:fillRect/>
          </a:stretch>
        </p:blipFill>
        <p:spPr>
          <a:xfrm>
            <a:off x="9587739" y="1216735"/>
            <a:ext cx="4785432" cy="2392717"/>
          </a:xfrm>
          <a:prstGeom prst="rect">
            <a:avLst/>
          </a:prstGeom>
          <a:ln w="12700">
            <a:miter lim="400000"/>
          </a:ln>
        </p:spPr>
      </p:pic>
      <p:grpSp>
        <p:nvGrpSpPr>
          <p:cNvPr id="273" name="Group"/>
          <p:cNvGrpSpPr/>
          <p:nvPr/>
        </p:nvGrpSpPr>
        <p:grpSpPr>
          <a:xfrm>
            <a:off x="8595764" y="0"/>
            <a:ext cx="10397870" cy="13716001"/>
            <a:chOff x="0" y="0"/>
            <a:chExt cx="10397868" cy="13716000"/>
          </a:xfrm>
        </p:grpSpPr>
        <p:sp>
          <p:nvSpPr>
            <p:cNvPr id="271" name="Rectangle"/>
            <p:cNvSpPr/>
            <p:nvPr/>
          </p:nvSpPr>
          <p:spPr>
            <a:xfrm>
              <a:off x="0" y="0"/>
              <a:ext cx="5206192" cy="13716001"/>
            </a:xfrm>
            <a:prstGeom prst="rect">
              <a:avLst/>
            </a:prstGeom>
            <a:gradFill flip="none" rotWithShape="1">
              <a:gsLst>
                <a:gs pos="0">
                  <a:srgbClr val="000000">
                    <a:alpha val="0"/>
                  </a:srgbClr>
                </a:gs>
                <a:gs pos="100000">
                  <a:srgbClr val="000000"/>
                </a:gs>
              </a:gsLst>
              <a:lin ang="0" scaled="0"/>
            </a:gradFill>
            <a:ln w="12700" cap="flat">
              <a:noFill/>
              <a:miter lim="400000"/>
            </a:ln>
            <a:effectLst/>
          </p:spPr>
          <p:txBody>
            <a:bodyPr wrap="square" lIns="38100" tIns="38100" rIns="38100" bIns="38100" numCol="1" anchor="ctr">
              <a:noAutofit/>
            </a:bodyPr>
            <a:lstStyle/>
            <a:p>
              <a:pPr>
                <a:defRPr sz="3200"/>
              </a:pPr>
            </a:p>
          </p:txBody>
        </p:sp>
        <p:sp>
          <p:nvSpPr>
            <p:cNvPr id="272" name="Rectangle"/>
            <p:cNvSpPr/>
            <p:nvPr/>
          </p:nvSpPr>
          <p:spPr>
            <a:xfrm>
              <a:off x="5191676" y="0"/>
              <a:ext cx="5206193" cy="13716000"/>
            </a:xfrm>
            <a:prstGeom prst="rect">
              <a:avLst/>
            </a:prstGeom>
            <a:solidFill>
              <a:srgbClr val="000000"/>
            </a:solidFill>
            <a:ln w="12700" cap="flat">
              <a:noFill/>
              <a:miter lim="400000"/>
            </a:ln>
            <a:effectLst/>
          </p:spPr>
          <p:txBody>
            <a:bodyPr wrap="square" lIns="38100" tIns="38100" rIns="38100" bIns="38100" numCol="1" anchor="ctr">
              <a:noAutofit/>
            </a:bodyPr>
            <a:lstStyle/>
            <a:p>
              <a:pPr>
                <a:defRPr sz="3200"/>
              </a:pPr>
            </a:p>
          </p:txBody>
        </p:sp>
      </p:grpSp>
      <p:sp>
        <p:nvSpPr>
          <p:cNvPr id="274" name="45,000 outdoor panoramas…"/>
          <p:cNvSpPr txBox="1"/>
          <p:nvPr>
            <p:ph type="body" sz="half" idx="4294967295"/>
          </p:nvPr>
        </p:nvSpPr>
        <p:spPr>
          <a:xfrm>
            <a:off x="14893075" y="3093884"/>
            <a:ext cx="8699809" cy="9142546"/>
          </a:xfrm>
          <a:prstGeom prst="rect">
            <a:avLst/>
          </a:prstGeom>
        </p:spPr>
        <p:txBody>
          <a:bodyPr lIns="182850" tIns="182850" rIns="182850" bIns="182850"/>
          <a:lstStyle/>
          <a:p>
            <a:pPr marL="561730" indent="-561730" defTabSz="2438400">
              <a:lnSpc>
                <a:spcPct val="115000"/>
              </a:lnSpc>
              <a:spcBef>
                <a:spcPts val="4200"/>
              </a:spcBef>
              <a:defRPr sz="4600">
                <a:latin typeface="Helvetica Neue Thin"/>
                <a:ea typeface="Helvetica Neue Thin"/>
                <a:cs typeface="Helvetica Neue Thin"/>
                <a:sym typeface="Helvetica Neue Thin"/>
              </a:defRPr>
            </a:pPr>
            <a:r>
              <a:t>45,000 outdoor panoramas</a:t>
            </a:r>
          </a:p>
          <a:p>
            <a:pPr marL="561730" indent="-561730" defTabSz="2438400">
              <a:lnSpc>
                <a:spcPct val="115000"/>
              </a:lnSpc>
              <a:spcBef>
                <a:spcPts val="4200"/>
              </a:spcBef>
              <a:defRPr sz="4600">
                <a:latin typeface="Helvetica Neue Thin"/>
                <a:ea typeface="Helvetica Neue Thin"/>
                <a:cs typeface="Helvetica Neue Thin"/>
                <a:sym typeface="Helvetica Neue Thin"/>
              </a:defRPr>
            </a:pPr>
            <a:r>
              <a:t>Vast diversity of illumination conditions</a:t>
            </a:r>
          </a:p>
        </p:txBody>
      </p:sp>
      <p:sp>
        <p:nvSpPr>
          <p:cNvPr id="275" name="SUN360 dataset"/>
          <p:cNvSpPr txBox="1"/>
          <p:nvPr>
            <p:ph type="title"/>
          </p:nvPr>
        </p:nvSpPr>
        <p:spPr>
          <a:xfrm>
            <a:off x="11265449" y="1483697"/>
            <a:ext cx="11754870" cy="1527201"/>
          </a:xfrm>
          <a:prstGeom prst="rect">
            <a:avLst/>
          </a:prstGeom>
        </p:spPr>
        <p:txBody>
          <a:bodyPr/>
          <a:lstStyle>
            <a:lvl1pPr algn="r" defTabSz="2243327">
              <a:defRPr sz="6808"/>
            </a:lvl1pPr>
          </a:lstStyle>
          <a:p>
            <a:pPr/>
            <a:r>
              <a:t>SUN360 dataset</a:t>
            </a:r>
          </a:p>
        </p:txBody>
      </p:sp>
      <p:sp>
        <p:nvSpPr>
          <p:cNvPr id="276" name="[Xiao et al. CVPR’12]"/>
          <p:cNvSpPr txBox="1"/>
          <p:nvPr/>
        </p:nvSpPr>
        <p:spPr>
          <a:xfrm>
            <a:off x="18594784" y="2733649"/>
            <a:ext cx="4221925" cy="60985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ct val="117999"/>
              </a:lnSpc>
              <a:defRPr sz="3500">
                <a:latin typeface="Helvetica Neue"/>
                <a:ea typeface="Helvetica Neue"/>
                <a:cs typeface="Helvetica Neue"/>
                <a:sym typeface="Helvetica Neue"/>
              </a:defRPr>
            </a:lvl1pPr>
          </a:lstStyle>
          <a:p>
            <a:pPr/>
            <a:r>
              <a:t>[Xiao et al. CVPR’12]</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74">
                                            <p:bg/>
                                          </p:spTgt>
                                        </p:tgtEl>
                                        <p:attrNameLst>
                                          <p:attrName>style.visibility</p:attrName>
                                        </p:attrNameLst>
                                      </p:cBhvr>
                                      <p:to>
                                        <p:strVal val="visible"/>
                                      </p:to>
                                    </p:set>
                                    <p:animEffect filter="dissolve" transition="in">
                                      <p:cBhvr>
                                        <p:cTn id="7" dur="1000"/>
                                        <p:tgtEl>
                                          <p:spTgt spid="274">
                                            <p:bg/>
                                          </p:spTgt>
                                        </p:tgtEl>
                                      </p:cBhvr>
                                    </p:animEffect>
                                  </p:childTnLst>
                                </p:cTn>
                              </p:par>
                              <p:par>
                                <p:cTn id="8" presetClass="entr" nodeType="withEffect" presetSubtype="0" presetID="9" grpId="1" fill="hold">
                                  <p:stCondLst>
                                    <p:cond delay="0"/>
                                  </p:stCondLst>
                                  <p:iterate type="el" backwards="0">
                                    <p:tmAbs val="0"/>
                                  </p:iterate>
                                  <p:childTnLst>
                                    <p:set>
                                      <p:cBhvr>
                                        <p:cTn id="9" fill="hold"/>
                                        <p:tgtEl>
                                          <p:spTgt spid="274">
                                            <p:txEl>
                                              <p:pRg st="0" end="0"/>
                                            </p:txEl>
                                          </p:spTgt>
                                        </p:tgtEl>
                                        <p:attrNameLst>
                                          <p:attrName>style.visibility</p:attrName>
                                        </p:attrNameLst>
                                      </p:cBhvr>
                                      <p:to>
                                        <p:strVal val="visible"/>
                                      </p:to>
                                    </p:set>
                                    <p:animEffect filter="dissolve" transition="in">
                                      <p:cBhvr>
                                        <p:cTn id="10" dur="1000"/>
                                        <p:tgtEl>
                                          <p:spTgt spid="274">
                                            <p:txEl>
                                              <p:pRg st="0" end="0"/>
                                            </p:txEl>
                                          </p:spTgt>
                                        </p:tgtEl>
                                      </p:cBhvr>
                                    </p:animEffect>
                                  </p:childTnLst>
                                </p:cTn>
                              </p:par>
                            </p:childTnLst>
                          </p:cTn>
                        </p:par>
                        <p:par>
                          <p:cTn id="11" fill="hold">
                            <p:stCondLst>
                              <p:cond delay="1000"/>
                            </p:stCondLst>
                            <p:childTnLst>
                              <p:par>
                                <p:cTn id="12" presetClass="entr" nodeType="afterEffect" presetID="9" grpId="1" fill="hold">
                                  <p:stCondLst>
                                    <p:cond delay="0"/>
                                  </p:stCondLst>
                                  <p:iterate type="el" backwards="0">
                                    <p:tmAbs val="0"/>
                                  </p:iterate>
                                  <p:childTnLst>
                                    <p:set>
                                      <p:cBhvr>
                                        <p:cTn id="13" fill="hold"/>
                                        <p:tgtEl>
                                          <p:spTgt spid="274">
                                            <p:txEl>
                                              <p:pRg st="1" end="1"/>
                                            </p:txEl>
                                          </p:spTgt>
                                        </p:tgtEl>
                                        <p:attrNameLst>
                                          <p:attrName>style.visibility</p:attrName>
                                        </p:attrNameLst>
                                      </p:cBhvr>
                                      <p:to>
                                        <p:strVal val="visible"/>
                                      </p:to>
                                    </p:set>
                                    <p:animEffect filter="dissolve" transition="in">
                                      <p:cBhvr>
                                        <p:cTn id="14" dur="1000"/>
                                        <p:tgtEl>
                                          <p:spTgt spid="274">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4" grpId="1"/>
    </p:bld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